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60" r:id="rId4"/>
    <p:sldMasterId id="2147484475" r:id="rId5"/>
    <p:sldMasterId id="2147484486" r:id="rId6"/>
    <p:sldMasterId id="2147484489" r:id="rId7"/>
  </p:sldMasterIdLst>
  <p:notesMasterIdLst>
    <p:notesMasterId r:id="rId13"/>
  </p:notesMasterIdLst>
  <p:handoutMasterIdLst>
    <p:handoutMasterId r:id="rId14"/>
  </p:handoutMasterIdLst>
  <p:sldIdLst>
    <p:sldId id="2485" r:id="rId8"/>
    <p:sldId id="2508" r:id="rId9"/>
    <p:sldId id="2509" r:id="rId10"/>
    <p:sldId id="2502" r:id="rId11"/>
    <p:sldId id="2507" r:id="rId12"/>
  </p:sldIdLst>
  <p:sldSz cx="9144000" cy="5143500" type="screen16x9"/>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FBBE83D5-5D90-4D7B-A057-5F9B40B56D05}">
          <p14:sldIdLst/>
        </p14:section>
        <p14:section name="Briefing" id="{C217CA41-5780-8449-A5BA-DDB8A43FFD13}">
          <p14:sldIdLst>
            <p14:sldId id="2485"/>
            <p14:sldId id="2508"/>
            <p14:sldId id="2509"/>
            <p14:sldId id="2502"/>
            <p14:sldId id="2507"/>
          </p14:sldIdLst>
        </p14:section>
        <p14:section name="Backups" id="{7830CB27-F242-E14A-AF17-2141613EAA8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UDREAULT, MICHELE L GG-15 USAF AFSPC AFSPC/A2/3/6" initials="GMLGUAA" lastIdx="13" clrIdx="0">
    <p:extLst>
      <p:ext uri="{19B8F6BF-5375-455C-9EA6-DF929625EA0E}">
        <p15:presenceInfo xmlns:p15="http://schemas.microsoft.com/office/powerpoint/2012/main" userId="S-1-5-21-1271409858-1095883707-2794662393-90759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C6EA"/>
    <a:srgbClr val="000000"/>
    <a:srgbClr val="6144A9"/>
    <a:srgbClr val="492B95"/>
    <a:srgbClr val="000066"/>
    <a:srgbClr val="F2F2F2"/>
    <a:srgbClr val="004F8A"/>
    <a:srgbClr val="0062AC"/>
    <a:srgbClr val="005A9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86" autoAdjust="0"/>
    <p:restoredTop sz="94795" autoAdjust="0"/>
  </p:normalViewPr>
  <p:slideViewPr>
    <p:cSldViewPr snapToGrid="0">
      <p:cViewPr varScale="1">
        <p:scale>
          <a:sx n="108" d="100"/>
          <a:sy n="108" d="100"/>
        </p:scale>
        <p:origin x="148" y="84"/>
      </p:cViewPr>
      <p:guideLst>
        <p:guide orient="horz" pos="1620"/>
        <p:guide pos="288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 Ou (maou)" userId="7d5ddcda-5179-4f0f-8ec5-d437eafb3c2a" providerId="ADAL" clId="{20EA21DE-EAE9-4F34-BC1A-919CD00F48E1}"/>
    <pc:docChg chg="undo custSel addSld delSld modSld sldOrd modSection">
      <pc:chgData name="Ma, Ou (maou)" userId="7d5ddcda-5179-4f0f-8ec5-d437eafb3c2a" providerId="ADAL" clId="{20EA21DE-EAE9-4F34-BC1A-919CD00F48E1}" dt="2024-05-30T00:22:26.507" v="10591" actId="1076"/>
      <pc:docMkLst>
        <pc:docMk/>
      </pc:docMkLst>
      <pc:sldChg chg="addSp delSp modSp add mod ord modNotesTx">
        <pc:chgData name="Ma, Ou (maou)" userId="7d5ddcda-5179-4f0f-8ec5-d437eafb3c2a" providerId="ADAL" clId="{20EA21DE-EAE9-4F34-BC1A-919CD00F48E1}" dt="2024-05-29T14:14:01.761" v="9742" actId="1076"/>
        <pc:sldMkLst>
          <pc:docMk/>
          <pc:sldMk cId="0" sldId="558"/>
        </pc:sldMkLst>
        <pc:spChg chg="add mod">
          <ac:chgData name="Ma, Ou (maou)" userId="7d5ddcda-5179-4f0f-8ec5-d437eafb3c2a" providerId="ADAL" clId="{20EA21DE-EAE9-4F34-BC1A-919CD00F48E1}" dt="2024-05-27T00:12:41.451" v="2650" actId="1076"/>
          <ac:spMkLst>
            <pc:docMk/>
            <pc:sldMk cId="0" sldId="558"/>
            <ac:spMk id="3" creationId="{11B5F5FE-E7B5-6077-1F44-ED2F1E45DDA2}"/>
          </ac:spMkLst>
        </pc:spChg>
        <pc:spChg chg="add mod">
          <ac:chgData name="Ma, Ou (maou)" userId="7d5ddcda-5179-4f0f-8ec5-d437eafb3c2a" providerId="ADAL" clId="{20EA21DE-EAE9-4F34-BC1A-919CD00F48E1}" dt="2024-05-27T01:20:29.334" v="5373"/>
          <ac:spMkLst>
            <pc:docMk/>
            <pc:sldMk cId="0" sldId="558"/>
            <ac:spMk id="5" creationId="{FA3BC59F-8C95-F377-89B5-711F2D034987}"/>
          </ac:spMkLst>
        </pc:spChg>
        <pc:spChg chg="add mod">
          <ac:chgData name="Ma, Ou (maou)" userId="7d5ddcda-5179-4f0f-8ec5-d437eafb3c2a" providerId="ADAL" clId="{20EA21DE-EAE9-4F34-BC1A-919CD00F48E1}" dt="2024-05-27T01:20:50.110" v="5374"/>
          <ac:spMkLst>
            <pc:docMk/>
            <pc:sldMk cId="0" sldId="558"/>
            <ac:spMk id="7" creationId="{D7F1756B-982E-ED06-BC62-B893E6FDDCDB}"/>
          </ac:spMkLst>
        </pc:spChg>
        <pc:spChg chg="add mod ord topLvl">
          <ac:chgData name="Ma, Ou (maou)" userId="7d5ddcda-5179-4f0f-8ec5-d437eafb3c2a" providerId="ADAL" clId="{20EA21DE-EAE9-4F34-BC1A-919CD00F48E1}" dt="2024-05-27T23:27:18.564" v="7725" actId="1076"/>
          <ac:spMkLst>
            <pc:docMk/>
            <pc:sldMk cId="0" sldId="558"/>
            <ac:spMk id="8" creationId="{F5169C5A-737F-425F-E904-1DD58FF5212B}"/>
          </ac:spMkLst>
        </pc:spChg>
        <pc:spChg chg="mod">
          <ac:chgData name="Ma, Ou (maou)" userId="7d5ddcda-5179-4f0f-8ec5-d437eafb3c2a" providerId="ADAL" clId="{20EA21DE-EAE9-4F34-BC1A-919CD00F48E1}" dt="2024-05-27T00:12:37.772" v="2649" actId="1076"/>
          <ac:spMkLst>
            <pc:docMk/>
            <pc:sldMk cId="0" sldId="558"/>
            <ac:spMk id="5122" creationId="{5AE11780-95B2-C318-F06A-3374B7B5D2CB}"/>
          </ac:spMkLst>
        </pc:spChg>
        <pc:spChg chg="mod">
          <ac:chgData name="Ma, Ou (maou)" userId="7d5ddcda-5179-4f0f-8ec5-d437eafb3c2a" providerId="ADAL" clId="{20EA21DE-EAE9-4F34-BC1A-919CD00F48E1}" dt="2024-05-27T23:26:58.020" v="7724" actId="948"/>
          <ac:spMkLst>
            <pc:docMk/>
            <pc:sldMk cId="0" sldId="558"/>
            <ac:spMk id="5123" creationId="{671DED52-1C0A-D204-09CF-C87D5B9AF95F}"/>
          </ac:spMkLst>
        </pc:spChg>
        <pc:grpChg chg="add del mod">
          <ac:chgData name="Ma, Ou (maou)" userId="7d5ddcda-5179-4f0f-8ec5-d437eafb3c2a" providerId="ADAL" clId="{20EA21DE-EAE9-4F34-BC1A-919CD00F48E1}" dt="2024-05-27T17:52:19.378" v="7113" actId="165"/>
          <ac:grpSpMkLst>
            <pc:docMk/>
            <pc:sldMk cId="0" sldId="558"/>
            <ac:grpSpMk id="13" creationId="{1BB3A7F0-7F02-93A1-DFA7-B9FE1BAD494F}"/>
          </ac:grpSpMkLst>
        </pc:grpChg>
        <pc:grpChg chg="add mod">
          <ac:chgData name="Ma, Ou (maou)" userId="7d5ddcda-5179-4f0f-8ec5-d437eafb3c2a" providerId="ADAL" clId="{20EA21DE-EAE9-4F34-BC1A-919CD00F48E1}" dt="2024-05-27T17:53:22.596" v="7128" actId="1076"/>
          <ac:grpSpMkLst>
            <pc:docMk/>
            <pc:sldMk cId="0" sldId="558"/>
            <ac:grpSpMk id="16" creationId="{AA1B6E84-8003-19A3-F342-D7621AEE0F30}"/>
          </ac:grpSpMkLst>
        </pc:grpChg>
        <pc:picChg chg="add del mod">
          <ac:chgData name="Ma, Ou (maou)" userId="7d5ddcda-5179-4f0f-8ec5-d437eafb3c2a" providerId="ADAL" clId="{20EA21DE-EAE9-4F34-BC1A-919CD00F48E1}" dt="2024-05-27T17:49:27.333" v="7077" actId="478"/>
          <ac:picMkLst>
            <pc:docMk/>
            <pc:sldMk cId="0" sldId="558"/>
            <ac:picMk id="4" creationId="{3FA974BB-B63A-C767-CDE9-80FB2A947DC7}"/>
          </ac:picMkLst>
        </pc:picChg>
        <pc:picChg chg="add del mod">
          <ac:chgData name="Ma, Ou (maou)" userId="7d5ddcda-5179-4f0f-8ec5-d437eafb3c2a" providerId="ADAL" clId="{20EA21DE-EAE9-4F34-BC1A-919CD00F48E1}" dt="2024-05-27T17:51:28.247" v="7107" actId="1037"/>
          <ac:picMkLst>
            <pc:docMk/>
            <pc:sldMk cId="0" sldId="558"/>
            <ac:picMk id="6" creationId="{355FAF42-E6B6-FB74-041C-D8E1EFDB4413}"/>
          </ac:picMkLst>
        </pc:picChg>
        <pc:picChg chg="add del mod">
          <ac:chgData name="Ma, Ou (maou)" userId="7d5ddcda-5179-4f0f-8ec5-d437eafb3c2a" providerId="ADAL" clId="{20EA21DE-EAE9-4F34-BC1A-919CD00F48E1}" dt="2024-05-25T01:22:15.924" v="881" actId="478"/>
          <ac:picMkLst>
            <pc:docMk/>
            <pc:sldMk cId="0" sldId="558"/>
            <ac:picMk id="8" creationId="{3E5F5BE1-42AF-2D51-8FF5-99C2B28AF92E}"/>
          </ac:picMkLst>
        </pc:picChg>
        <pc:picChg chg="add del mod">
          <ac:chgData name="Ma, Ou (maou)" userId="7d5ddcda-5179-4f0f-8ec5-d437eafb3c2a" providerId="ADAL" clId="{20EA21DE-EAE9-4F34-BC1A-919CD00F48E1}" dt="2024-05-29T14:14:01.761" v="9742" actId="1076"/>
          <ac:picMkLst>
            <pc:docMk/>
            <pc:sldMk cId="0" sldId="558"/>
            <ac:picMk id="10" creationId="{A57C8D91-E442-E1C1-562C-D64932366BD1}"/>
          </ac:picMkLst>
        </pc:picChg>
        <pc:picChg chg="add del mod topLvl">
          <ac:chgData name="Ma, Ou (maou)" userId="7d5ddcda-5179-4f0f-8ec5-d437eafb3c2a" providerId="ADAL" clId="{20EA21DE-EAE9-4F34-BC1A-919CD00F48E1}" dt="2024-05-27T17:52:30.117" v="7116" actId="478"/>
          <ac:picMkLst>
            <pc:docMk/>
            <pc:sldMk cId="0" sldId="558"/>
            <ac:picMk id="11" creationId="{59E02CB7-64E0-ECCE-E1DD-A0465AD70E00}"/>
          </ac:picMkLst>
        </pc:picChg>
        <pc:picChg chg="add mod">
          <ac:chgData name="Ma, Ou (maou)" userId="7d5ddcda-5179-4f0f-8ec5-d437eafb3c2a" providerId="ADAL" clId="{20EA21DE-EAE9-4F34-BC1A-919CD00F48E1}" dt="2024-05-27T00:12:57.003" v="2653" actId="14100"/>
          <ac:picMkLst>
            <pc:docMk/>
            <pc:sldMk cId="0" sldId="558"/>
            <ac:picMk id="12" creationId="{C8791B42-8588-76D4-B082-5DCF85F00408}"/>
          </ac:picMkLst>
        </pc:picChg>
        <pc:picChg chg="add mod">
          <ac:chgData name="Ma, Ou (maou)" userId="7d5ddcda-5179-4f0f-8ec5-d437eafb3c2a" providerId="ADAL" clId="{20EA21DE-EAE9-4F34-BC1A-919CD00F48E1}" dt="2024-05-27T17:53:01.442" v="7123" actId="164"/>
          <ac:picMkLst>
            <pc:docMk/>
            <pc:sldMk cId="0" sldId="558"/>
            <ac:picMk id="15" creationId="{20375BD0-DAFA-1699-1869-2BA4D5EEEA54}"/>
          </ac:picMkLst>
        </pc:picChg>
        <pc:picChg chg="del mod">
          <ac:chgData name="Ma, Ou (maou)" userId="7d5ddcda-5179-4f0f-8ec5-d437eafb3c2a" providerId="ADAL" clId="{20EA21DE-EAE9-4F34-BC1A-919CD00F48E1}" dt="2024-05-25T01:18:49.124" v="864" actId="478"/>
          <ac:picMkLst>
            <pc:docMk/>
            <pc:sldMk cId="0" sldId="558"/>
            <ac:picMk id="5124" creationId="{7FF12D3D-43BE-83FA-A456-8F039B9A01D4}"/>
          </ac:picMkLst>
        </pc:picChg>
        <pc:picChg chg="del mod">
          <ac:chgData name="Ma, Ou (maou)" userId="7d5ddcda-5179-4f0f-8ec5-d437eafb3c2a" providerId="ADAL" clId="{20EA21DE-EAE9-4F34-BC1A-919CD00F48E1}" dt="2024-05-25T01:23:14.884" v="889" actId="478"/>
          <ac:picMkLst>
            <pc:docMk/>
            <pc:sldMk cId="0" sldId="558"/>
            <ac:picMk id="5125" creationId="{7C68000A-B6AC-DA0D-3236-86E84437B5AE}"/>
          </ac:picMkLst>
        </pc:picChg>
        <pc:picChg chg="del mod">
          <ac:chgData name="Ma, Ou (maou)" userId="7d5ddcda-5179-4f0f-8ec5-d437eafb3c2a" providerId="ADAL" clId="{20EA21DE-EAE9-4F34-BC1A-919CD00F48E1}" dt="2024-05-25T01:23:14.203" v="888" actId="478"/>
          <ac:picMkLst>
            <pc:docMk/>
            <pc:sldMk cId="0" sldId="558"/>
            <ac:picMk id="5126" creationId="{D3AAD2D3-4FC2-4E7C-E146-9FFC344F4AA0}"/>
          </ac:picMkLst>
        </pc:picChg>
        <pc:picChg chg="add del mod">
          <ac:chgData name="Ma, Ou (maou)" userId="7d5ddcda-5179-4f0f-8ec5-d437eafb3c2a" providerId="ADAL" clId="{20EA21DE-EAE9-4F34-BC1A-919CD00F48E1}" dt="2024-05-27T17:53:08.998" v="7125" actId="478"/>
          <ac:picMkLst>
            <pc:docMk/>
            <pc:sldMk cId="0" sldId="558"/>
            <ac:picMk id="5127" creationId="{9EBCB793-33B3-72B7-E849-45E9B9A0A38F}"/>
          </ac:picMkLst>
        </pc:picChg>
        <pc:picChg chg="add del mod">
          <ac:chgData name="Ma, Ou (maou)" userId="7d5ddcda-5179-4f0f-8ec5-d437eafb3c2a" providerId="ADAL" clId="{20EA21DE-EAE9-4F34-BC1A-919CD00F48E1}" dt="2024-05-27T17:51:30.500" v="7109" actId="1037"/>
          <ac:picMkLst>
            <pc:docMk/>
            <pc:sldMk cId="0" sldId="558"/>
            <ac:picMk id="5128" creationId="{CC4630A2-F0B3-8678-0704-60CC0815D470}"/>
          </ac:picMkLst>
        </pc:picChg>
        <pc:picChg chg="add del mod">
          <ac:chgData name="Ma, Ou (maou)" userId="7d5ddcda-5179-4f0f-8ec5-d437eafb3c2a" providerId="ADAL" clId="{20EA21DE-EAE9-4F34-BC1A-919CD00F48E1}" dt="2024-05-27T17:54:12.204" v="7134" actId="14100"/>
          <ac:picMkLst>
            <pc:docMk/>
            <pc:sldMk cId="0" sldId="558"/>
            <ac:picMk id="5129" creationId="{3E53C0EA-EDCD-E356-EAF5-BA9E1429D92C}"/>
          </ac:picMkLst>
        </pc:picChg>
      </pc:sldChg>
      <pc:sldChg chg="addSp delSp modSp add mod">
        <pc:chgData name="Ma, Ou (maou)" userId="7d5ddcda-5179-4f0f-8ec5-d437eafb3c2a" providerId="ADAL" clId="{20EA21DE-EAE9-4F34-BC1A-919CD00F48E1}" dt="2024-05-29T23:30:33.161" v="9932" actId="113"/>
        <pc:sldMkLst>
          <pc:docMk/>
          <pc:sldMk cId="502955754" sldId="2485"/>
        </pc:sldMkLst>
        <pc:spChg chg="mod">
          <ac:chgData name="Ma, Ou (maou)" userId="7d5ddcda-5179-4f0f-8ec5-d437eafb3c2a" providerId="ADAL" clId="{20EA21DE-EAE9-4F34-BC1A-919CD00F48E1}" dt="2024-05-24T15:28:13.670" v="461" actId="1076"/>
          <ac:spMkLst>
            <pc:docMk/>
            <pc:sldMk cId="502955754" sldId="2485"/>
            <ac:spMk id="2" creationId="{51C36929-5A7A-DF9C-3989-006CBD8D2567}"/>
          </ac:spMkLst>
        </pc:spChg>
        <pc:spChg chg="mod">
          <ac:chgData name="Ma, Ou (maou)" userId="7d5ddcda-5179-4f0f-8ec5-d437eafb3c2a" providerId="ADAL" clId="{20EA21DE-EAE9-4F34-BC1A-919CD00F48E1}" dt="2024-05-29T23:30:33.161" v="9932" actId="113"/>
          <ac:spMkLst>
            <pc:docMk/>
            <pc:sldMk cId="502955754" sldId="2485"/>
            <ac:spMk id="4" creationId="{FF67C13E-4F11-4FA8-A995-7374555C4F7F}"/>
          </ac:spMkLst>
        </pc:spChg>
        <pc:spChg chg="del mod">
          <ac:chgData name="Ma, Ou (maou)" userId="7d5ddcda-5179-4f0f-8ec5-d437eafb3c2a" providerId="ADAL" clId="{20EA21DE-EAE9-4F34-BC1A-919CD00F48E1}" dt="2024-05-24T15:26:37.800" v="431" actId="478"/>
          <ac:spMkLst>
            <pc:docMk/>
            <pc:sldMk cId="502955754" sldId="2485"/>
            <ac:spMk id="6" creationId="{FF67C13E-4F11-4FA8-A995-7374555C4F7F}"/>
          </ac:spMkLst>
        </pc:spChg>
        <pc:spChg chg="del">
          <ac:chgData name="Ma, Ou (maou)" userId="7d5ddcda-5179-4f0f-8ec5-d437eafb3c2a" providerId="ADAL" clId="{20EA21DE-EAE9-4F34-BC1A-919CD00F48E1}" dt="2024-05-24T14:48:15.850" v="239" actId="478"/>
          <ac:spMkLst>
            <pc:docMk/>
            <pc:sldMk cId="502955754" sldId="2485"/>
            <ac:spMk id="7" creationId="{00000000-0000-0000-0000-000000000000}"/>
          </ac:spMkLst>
        </pc:spChg>
        <pc:spChg chg="mod">
          <ac:chgData name="Ma, Ou (maou)" userId="7d5ddcda-5179-4f0f-8ec5-d437eafb3c2a" providerId="ADAL" clId="{20EA21DE-EAE9-4F34-BC1A-919CD00F48E1}" dt="2024-05-24T14:50:11.641" v="268" actId="113"/>
          <ac:spMkLst>
            <pc:docMk/>
            <pc:sldMk cId="502955754" sldId="2485"/>
            <ac:spMk id="9" creationId="{66BEC32E-26DA-33D1-8D33-5DF9BD866ADD}"/>
          </ac:spMkLst>
        </pc:spChg>
        <pc:spChg chg="add mod">
          <ac:chgData name="Ma, Ou (maou)" userId="7d5ddcda-5179-4f0f-8ec5-d437eafb3c2a" providerId="ADAL" clId="{20EA21DE-EAE9-4F34-BC1A-919CD00F48E1}" dt="2024-05-28T00:14:07.377" v="8967" actId="1076"/>
          <ac:spMkLst>
            <pc:docMk/>
            <pc:sldMk cId="502955754" sldId="2485"/>
            <ac:spMk id="10" creationId="{F7BC9E47-EF12-873E-4467-88C497F106F4}"/>
          </ac:spMkLst>
        </pc:spChg>
        <pc:spChg chg="add del mod">
          <ac:chgData name="Ma, Ou (maou)" userId="7d5ddcda-5179-4f0f-8ec5-d437eafb3c2a" providerId="ADAL" clId="{20EA21DE-EAE9-4F34-BC1A-919CD00F48E1}" dt="2024-05-24T15:44:01.991" v="496" actId="478"/>
          <ac:spMkLst>
            <pc:docMk/>
            <pc:sldMk cId="502955754" sldId="2485"/>
            <ac:spMk id="11" creationId="{B5A9DA56-ADF8-2EED-868D-59012659038C}"/>
          </ac:spMkLst>
        </pc:spChg>
        <pc:spChg chg="add del mod">
          <ac:chgData name="Ma, Ou (maou)" userId="7d5ddcda-5179-4f0f-8ec5-d437eafb3c2a" providerId="ADAL" clId="{20EA21DE-EAE9-4F34-BC1A-919CD00F48E1}" dt="2024-05-25T01:46:57.459" v="1082" actId="478"/>
          <ac:spMkLst>
            <pc:docMk/>
            <pc:sldMk cId="502955754" sldId="2485"/>
            <ac:spMk id="12" creationId="{4209E3EE-6D21-B128-4532-E18AF96133E8}"/>
          </ac:spMkLst>
        </pc:spChg>
        <pc:spChg chg="del mod topLvl">
          <ac:chgData name="Ma, Ou (maou)" userId="7d5ddcda-5179-4f0f-8ec5-d437eafb3c2a" providerId="ADAL" clId="{20EA21DE-EAE9-4F34-BC1A-919CD00F48E1}" dt="2024-05-24T14:44:50.511" v="232" actId="478"/>
          <ac:spMkLst>
            <pc:docMk/>
            <pc:sldMk cId="502955754" sldId="2485"/>
            <ac:spMk id="13" creationId="{77F79108-BEBB-14C8-CD2A-505ECF726D17}"/>
          </ac:spMkLst>
        </pc:spChg>
        <pc:spChg chg="add del mod">
          <ac:chgData name="Ma, Ou (maou)" userId="7d5ddcda-5179-4f0f-8ec5-d437eafb3c2a" providerId="ADAL" clId="{20EA21DE-EAE9-4F34-BC1A-919CD00F48E1}" dt="2024-05-28T00:10:51.380" v="8869" actId="478"/>
          <ac:spMkLst>
            <pc:docMk/>
            <pc:sldMk cId="502955754" sldId="2485"/>
            <ac:spMk id="15" creationId="{D9D325C3-D618-239D-C5A0-7B837E89EA15}"/>
          </ac:spMkLst>
        </pc:spChg>
        <pc:spChg chg="add del mod">
          <ac:chgData name="Ma, Ou (maou)" userId="7d5ddcda-5179-4f0f-8ec5-d437eafb3c2a" providerId="ADAL" clId="{20EA21DE-EAE9-4F34-BC1A-919CD00F48E1}" dt="2024-05-28T00:10:51.380" v="8869" actId="478"/>
          <ac:spMkLst>
            <pc:docMk/>
            <pc:sldMk cId="502955754" sldId="2485"/>
            <ac:spMk id="27" creationId="{0698483B-7B0F-DAE0-9E19-07B2E986C8AF}"/>
          </ac:spMkLst>
        </pc:spChg>
        <pc:spChg chg="add del mod">
          <ac:chgData name="Ma, Ou (maou)" userId="7d5ddcda-5179-4f0f-8ec5-d437eafb3c2a" providerId="ADAL" clId="{20EA21DE-EAE9-4F34-BC1A-919CD00F48E1}" dt="2024-05-28T00:10:51.380" v="8869" actId="478"/>
          <ac:spMkLst>
            <pc:docMk/>
            <pc:sldMk cId="502955754" sldId="2485"/>
            <ac:spMk id="28" creationId="{7361BDFE-42C4-C420-F021-DFA47BA9A087}"/>
          </ac:spMkLst>
        </pc:spChg>
        <pc:spChg chg="add del mod">
          <ac:chgData name="Ma, Ou (maou)" userId="7d5ddcda-5179-4f0f-8ec5-d437eafb3c2a" providerId="ADAL" clId="{20EA21DE-EAE9-4F34-BC1A-919CD00F48E1}" dt="2024-05-28T00:10:51.380" v="8869" actId="478"/>
          <ac:spMkLst>
            <pc:docMk/>
            <pc:sldMk cId="502955754" sldId="2485"/>
            <ac:spMk id="29" creationId="{36BC6B99-3870-AFF5-1051-F5B0D76F508F}"/>
          </ac:spMkLst>
        </pc:spChg>
        <pc:spChg chg="add del mod">
          <ac:chgData name="Ma, Ou (maou)" userId="7d5ddcda-5179-4f0f-8ec5-d437eafb3c2a" providerId="ADAL" clId="{20EA21DE-EAE9-4F34-BC1A-919CD00F48E1}" dt="2024-05-28T00:10:56.756" v="8870" actId="478"/>
          <ac:spMkLst>
            <pc:docMk/>
            <pc:sldMk cId="502955754" sldId="2485"/>
            <ac:spMk id="30" creationId="{8BCB5D49-9730-A142-ACE9-B8E32AC9CA3B}"/>
          </ac:spMkLst>
        </pc:spChg>
        <pc:spChg chg="add del mod">
          <ac:chgData name="Ma, Ou (maou)" userId="7d5ddcda-5179-4f0f-8ec5-d437eafb3c2a" providerId="ADAL" clId="{20EA21DE-EAE9-4F34-BC1A-919CD00F48E1}" dt="2024-05-28T00:10:56.756" v="8870" actId="478"/>
          <ac:spMkLst>
            <pc:docMk/>
            <pc:sldMk cId="502955754" sldId="2485"/>
            <ac:spMk id="31" creationId="{0412EBC0-C998-1B32-347C-9EB45899F418}"/>
          </ac:spMkLst>
        </pc:spChg>
        <pc:spChg chg="add del mod">
          <ac:chgData name="Ma, Ou (maou)" userId="7d5ddcda-5179-4f0f-8ec5-d437eafb3c2a" providerId="ADAL" clId="{20EA21DE-EAE9-4F34-BC1A-919CD00F48E1}" dt="2024-05-28T00:10:56.756" v="8870" actId="478"/>
          <ac:spMkLst>
            <pc:docMk/>
            <pc:sldMk cId="502955754" sldId="2485"/>
            <ac:spMk id="32" creationId="{A00576D4-039B-34F2-E370-AAB33E1B7305}"/>
          </ac:spMkLst>
        </pc:spChg>
        <pc:spChg chg="add del mod">
          <ac:chgData name="Ma, Ou (maou)" userId="7d5ddcda-5179-4f0f-8ec5-d437eafb3c2a" providerId="ADAL" clId="{20EA21DE-EAE9-4F34-BC1A-919CD00F48E1}" dt="2024-05-28T00:10:56.756" v="8870" actId="478"/>
          <ac:spMkLst>
            <pc:docMk/>
            <pc:sldMk cId="502955754" sldId="2485"/>
            <ac:spMk id="33" creationId="{D9D5D8BA-1CBE-84A4-1707-63F39A9AE884}"/>
          </ac:spMkLst>
        </pc:spChg>
        <pc:spChg chg="add del mod">
          <ac:chgData name="Ma, Ou (maou)" userId="7d5ddcda-5179-4f0f-8ec5-d437eafb3c2a" providerId="ADAL" clId="{20EA21DE-EAE9-4F34-BC1A-919CD00F48E1}" dt="2024-05-28T00:10:45.461" v="8868" actId="478"/>
          <ac:spMkLst>
            <pc:docMk/>
            <pc:sldMk cId="502955754" sldId="2485"/>
            <ac:spMk id="34" creationId="{52141BEA-8231-2B3C-C939-05CBE00C3EEB}"/>
          </ac:spMkLst>
        </pc:spChg>
        <pc:grpChg chg="add del mod">
          <ac:chgData name="Ma, Ou (maou)" userId="7d5ddcda-5179-4f0f-8ec5-d437eafb3c2a" providerId="ADAL" clId="{20EA21DE-EAE9-4F34-BC1A-919CD00F48E1}" dt="2024-05-24T14:44:50.511" v="232" actId="478"/>
          <ac:grpSpMkLst>
            <pc:docMk/>
            <pc:sldMk cId="502955754" sldId="2485"/>
            <ac:grpSpMk id="11" creationId="{424CD41E-F5ED-90C1-5676-BEB2BB3F164C}"/>
          </ac:grpSpMkLst>
        </pc:grpChg>
        <pc:picChg chg="add del mod">
          <ac:chgData name="Ma, Ou (maou)" userId="7d5ddcda-5179-4f0f-8ec5-d437eafb3c2a" providerId="ADAL" clId="{20EA21DE-EAE9-4F34-BC1A-919CD00F48E1}" dt="2024-05-28T00:10:56.756" v="8870" actId="478"/>
          <ac:picMkLst>
            <pc:docMk/>
            <pc:sldMk cId="502955754" sldId="2485"/>
            <ac:picMk id="6" creationId="{130F9319-669E-DC9D-5D31-5DACC557934B}"/>
          </ac:picMkLst>
        </pc:picChg>
        <pc:picChg chg="add del mod">
          <ac:chgData name="Ma, Ou (maou)" userId="7d5ddcda-5179-4f0f-8ec5-d437eafb3c2a" providerId="ADAL" clId="{20EA21DE-EAE9-4F34-BC1A-919CD00F48E1}" dt="2024-05-28T00:10:51.380" v="8869" actId="478"/>
          <ac:picMkLst>
            <pc:docMk/>
            <pc:sldMk cId="502955754" sldId="2485"/>
            <ac:picMk id="7" creationId="{82C5771F-B217-E465-FD1D-001480E641F2}"/>
          </ac:picMkLst>
        </pc:picChg>
        <pc:picChg chg="add del mod">
          <ac:chgData name="Ma, Ou (maou)" userId="7d5ddcda-5179-4f0f-8ec5-d437eafb3c2a" providerId="ADAL" clId="{20EA21DE-EAE9-4F34-BC1A-919CD00F48E1}" dt="2024-05-26T20:32:53.370" v="1220" actId="478"/>
          <ac:picMkLst>
            <pc:docMk/>
            <pc:sldMk cId="502955754" sldId="2485"/>
            <ac:picMk id="12" creationId="{5F9B757C-C6E0-F2A0-50A2-5E9803C46526}"/>
          </ac:picMkLst>
        </pc:picChg>
        <pc:picChg chg="del mod topLvl">
          <ac:chgData name="Ma, Ou (maou)" userId="7d5ddcda-5179-4f0f-8ec5-d437eafb3c2a" providerId="ADAL" clId="{20EA21DE-EAE9-4F34-BC1A-919CD00F48E1}" dt="2024-05-24T14:48:05.944" v="236" actId="478"/>
          <ac:picMkLst>
            <pc:docMk/>
            <pc:sldMk cId="502955754" sldId="2485"/>
            <ac:picMk id="12" creationId="{7FA920EB-84D7-209E-838A-016F32E4FA21}"/>
          </ac:picMkLst>
        </pc:picChg>
        <pc:picChg chg="add del mod">
          <ac:chgData name="Ma, Ou (maou)" userId="7d5ddcda-5179-4f0f-8ec5-d437eafb3c2a" providerId="ADAL" clId="{20EA21DE-EAE9-4F34-BC1A-919CD00F48E1}" dt="2024-05-25T01:30:51.218" v="946" actId="478"/>
          <ac:picMkLst>
            <pc:docMk/>
            <pc:sldMk cId="502955754" sldId="2485"/>
            <ac:picMk id="13" creationId="{09B3450A-F722-E95B-5B3A-98C913B7BA82}"/>
          </ac:picMkLst>
        </pc:picChg>
        <pc:picChg chg="add del mod">
          <ac:chgData name="Ma, Ou (maou)" userId="7d5ddcda-5179-4f0f-8ec5-d437eafb3c2a" providerId="ADAL" clId="{20EA21DE-EAE9-4F34-BC1A-919CD00F48E1}" dt="2024-05-25T01:28:53.155" v="932" actId="478"/>
          <ac:picMkLst>
            <pc:docMk/>
            <pc:sldMk cId="502955754" sldId="2485"/>
            <ac:picMk id="14" creationId="{9D33D25E-A419-DD89-EAF6-C933EF49AD83}"/>
          </ac:picMkLst>
        </pc:picChg>
        <pc:picChg chg="add del mod">
          <ac:chgData name="Ma, Ou (maou)" userId="7d5ddcda-5179-4f0f-8ec5-d437eafb3c2a" providerId="ADAL" clId="{20EA21DE-EAE9-4F34-BC1A-919CD00F48E1}" dt="2024-05-28T00:10:51.380" v="8869" actId="478"/>
          <ac:picMkLst>
            <pc:docMk/>
            <pc:sldMk cId="502955754" sldId="2485"/>
            <ac:picMk id="14" creationId="{E3F3EDB3-A693-AD23-A03F-68F594F09E11}"/>
          </ac:picMkLst>
        </pc:picChg>
        <pc:picChg chg="add del mod">
          <ac:chgData name="Ma, Ou (maou)" userId="7d5ddcda-5179-4f0f-8ec5-d437eafb3c2a" providerId="ADAL" clId="{20EA21DE-EAE9-4F34-BC1A-919CD00F48E1}" dt="2024-05-25T01:33:59.316" v="975" actId="478"/>
          <ac:picMkLst>
            <pc:docMk/>
            <pc:sldMk cId="502955754" sldId="2485"/>
            <ac:picMk id="16" creationId="{42E0FD5E-FE39-4A74-D385-AE99D8098D61}"/>
          </ac:picMkLst>
        </pc:picChg>
        <pc:picChg chg="add del mod">
          <ac:chgData name="Ma, Ou (maou)" userId="7d5ddcda-5179-4f0f-8ec5-d437eafb3c2a" providerId="ADAL" clId="{20EA21DE-EAE9-4F34-BC1A-919CD00F48E1}" dt="2024-05-25T01:28:00.084" v="925" actId="478"/>
          <ac:picMkLst>
            <pc:docMk/>
            <pc:sldMk cId="502955754" sldId="2485"/>
            <ac:picMk id="17" creationId="{A704C060-B1B0-1673-4795-4FC11E7442CD}"/>
          </ac:picMkLst>
        </pc:picChg>
        <pc:picChg chg="add del mod">
          <ac:chgData name="Ma, Ou (maou)" userId="7d5ddcda-5179-4f0f-8ec5-d437eafb3c2a" providerId="ADAL" clId="{20EA21DE-EAE9-4F34-BC1A-919CD00F48E1}" dt="2024-05-28T00:10:51.380" v="8869" actId="478"/>
          <ac:picMkLst>
            <pc:docMk/>
            <pc:sldMk cId="502955754" sldId="2485"/>
            <ac:picMk id="19" creationId="{21AA2454-E449-9D2E-0C33-DAC18EA92EF9}"/>
          </ac:picMkLst>
        </pc:picChg>
        <pc:picChg chg="add del mod">
          <ac:chgData name="Ma, Ou (maou)" userId="7d5ddcda-5179-4f0f-8ec5-d437eafb3c2a" providerId="ADAL" clId="{20EA21DE-EAE9-4F34-BC1A-919CD00F48E1}" dt="2024-05-25T01:35:27.108" v="982" actId="478"/>
          <ac:picMkLst>
            <pc:docMk/>
            <pc:sldMk cId="502955754" sldId="2485"/>
            <ac:picMk id="21" creationId="{DDA73276-4D74-D321-C9E8-6EF3F7547B5E}"/>
          </ac:picMkLst>
        </pc:picChg>
        <pc:picChg chg="add del mod">
          <ac:chgData name="Ma, Ou (maou)" userId="7d5ddcda-5179-4f0f-8ec5-d437eafb3c2a" providerId="ADAL" clId="{20EA21DE-EAE9-4F34-BC1A-919CD00F48E1}" dt="2024-05-28T00:10:56.756" v="8870" actId="478"/>
          <ac:picMkLst>
            <pc:docMk/>
            <pc:sldMk cId="502955754" sldId="2485"/>
            <ac:picMk id="23" creationId="{767932DE-5C8D-A6F1-C1CE-5715D0B6A5C5}"/>
          </ac:picMkLst>
        </pc:picChg>
        <pc:picChg chg="add del mod">
          <ac:chgData name="Ma, Ou (maou)" userId="7d5ddcda-5179-4f0f-8ec5-d437eafb3c2a" providerId="ADAL" clId="{20EA21DE-EAE9-4F34-BC1A-919CD00F48E1}" dt="2024-05-28T00:10:56.756" v="8870" actId="478"/>
          <ac:picMkLst>
            <pc:docMk/>
            <pc:sldMk cId="502955754" sldId="2485"/>
            <ac:picMk id="25" creationId="{B8AA085D-E593-8C01-48C7-CDFF4D113BA6}"/>
          </ac:picMkLst>
        </pc:picChg>
        <pc:picChg chg="add del mod">
          <ac:chgData name="Ma, Ou (maou)" userId="7d5ddcda-5179-4f0f-8ec5-d437eafb3c2a" providerId="ADAL" clId="{20EA21DE-EAE9-4F34-BC1A-919CD00F48E1}" dt="2024-05-28T00:10:56.756" v="8870" actId="478"/>
          <ac:picMkLst>
            <pc:docMk/>
            <pc:sldMk cId="502955754" sldId="2485"/>
            <ac:picMk id="26" creationId="{FCA5DC90-33CC-002C-03B8-30B19F867933}"/>
          </ac:picMkLst>
        </pc:picChg>
        <pc:picChg chg="add mod">
          <ac:chgData name="Ma, Ou (maou)" userId="7d5ddcda-5179-4f0f-8ec5-d437eafb3c2a" providerId="ADAL" clId="{20EA21DE-EAE9-4F34-BC1A-919CD00F48E1}" dt="2024-05-24T14:50:54.792" v="271" actId="1076"/>
          <ac:picMkLst>
            <pc:docMk/>
            <pc:sldMk cId="502955754" sldId="2485"/>
            <ac:picMk id="1026" creationId="{45D0777A-92D4-A744-FDAB-7300FBE1A1B7}"/>
          </ac:picMkLst>
        </pc:picChg>
        <pc:picChg chg="add del mod">
          <ac:chgData name="Ma, Ou (maou)" userId="7d5ddcda-5179-4f0f-8ec5-d437eafb3c2a" providerId="ADAL" clId="{20EA21DE-EAE9-4F34-BC1A-919CD00F48E1}" dt="2024-05-25T01:33:28.308" v="968" actId="478"/>
          <ac:picMkLst>
            <pc:docMk/>
            <pc:sldMk cId="502955754" sldId="2485"/>
            <ac:picMk id="1028" creationId="{59F081CE-9D7E-BAFA-B899-1BCDE4C9F199}"/>
          </ac:picMkLst>
        </pc:picChg>
        <pc:picChg chg="add">
          <ac:chgData name="Ma, Ou (maou)" userId="7d5ddcda-5179-4f0f-8ec5-d437eafb3c2a" providerId="ADAL" clId="{20EA21DE-EAE9-4F34-BC1A-919CD00F48E1}" dt="2024-05-24T14:52:51.433" v="273"/>
          <ac:picMkLst>
            <pc:docMk/>
            <pc:sldMk cId="502955754" sldId="2485"/>
            <ac:picMk id="1028" creationId="{72E3BD96-E5D9-FC70-CE30-FAC3B4DCFA18}"/>
          </ac:picMkLst>
        </pc:picChg>
        <pc:picChg chg="add del mod">
          <ac:chgData name="Ma, Ou (maou)" userId="7d5ddcda-5179-4f0f-8ec5-d437eafb3c2a" providerId="ADAL" clId="{20EA21DE-EAE9-4F34-BC1A-919CD00F48E1}" dt="2024-05-28T00:10:51.380" v="8869" actId="478"/>
          <ac:picMkLst>
            <pc:docMk/>
            <pc:sldMk cId="502955754" sldId="2485"/>
            <ac:picMk id="1030" creationId="{A56B4B87-2553-547A-A484-0C484B536344}"/>
          </ac:picMkLst>
        </pc:picChg>
      </pc:sldChg>
      <pc:sldChg chg="addSp delSp modSp mod">
        <pc:chgData name="Ma, Ou (maou)" userId="7d5ddcda-5179-4f0f-8ec5-d437eafb3c2a" providerId="ADAL" clId="{20EA21DE-EAE9-4F34-BC1A-919CD00F48E1}" dt="2024-05-29T12:01:20.773" v="9223" actId="20577"/>
        <pc:sldMkLst>
          <pc:docMk/>
          <pc:sldMk cId="1766281626" sldId="2496"/>
        </pc:sldMkLst>
        <pc:spChg chg="mod">
          <ac:chgData name="Ma, Ou (maou)" userId="7d5ddcda-5179-4f0f-8ec5-d437eafb3c2a" providerId="ADAL" clId="{20EA21DE-EAE9-4F34-BC1A-919CD00F48E1}" dt="2024-05-27T00:35:01.635" v="2936" actId="1076"/>
          <ac:spMkLst>
            <pc:docMk/>
            <pc:sldMk cId="1766281626" sldId="2496"/>
            <ac:spMk id="4" creationId="{56033E82-E699-DE78-6413-7B07007EBFCF}"/>
          </ac:spMkLst>
        </pc:spChg>
        <pc:spChg chg="del mod">
          <ac:chgData name="Ma, Ou (maou)" userId="7d5ddcda-5179-4f0f-8ec5-d437eafb3c2a" providerId="ADAL" clId="{20EA21DE-EAE9-4F34-BC1A-919CD00F48E1}" dt="2024-05-24T15:09:21.336" v="341" actId="478"/>
          <ac:spMkLst>
            <pc:docMk/>
            <pc:sldMk cId="1766281626" sldId="2496"/>
            <ac:spMk id="6" creationId="{00000000-0000-0000-0000-000000000000}"/>
          </ac:spMkLst>
        </pc:spChg>
        <pc:spChg chg="add mod">
          <ac:chgData name="Ma, Ou (maou)" userId="7d5ddcda-5179-4f0f-8ec5-d437eafb3c2a" providerId="ADAL" clId="{20EA21DE-EAE9-4F34-BC1A-919CD00F48E1}" dt="2024-05-27T00:35:50.491" v="2955" actId="14100"/>
          <ac:spMkLst>
            <pc:docMk/>
            <pc:sldMk cId="1766281626" sldId="2496"/>
            <ac:spMk id="6" creationId="{E8323586-0374-80D1-ED11-02582EE44513}"/>
          </ac:spMkLst>
        </pc:spChg>
        <pc:spChg chg="mod">
          <ac:chgData name="Ma, Ou (maou)" userId="7d5ddcda-5179-4f0f-8ec5-d437eafb3c2a" providerId="ADAL" clId="{20EA21DE-EAE9-4F34-BC1A-919CD00F48E1}" dt="2024-05-29T12:01:20.773" v="9223" actId="20577"/>
          <ac:spMkLst>
            <pc:docMk/>
            <pc:sldMk cId="1766281626" sldId="2496"/>
            <ac:spMk id="7" creationId="{3B9E1F2E-58E4-7067-1A00-370F87F45CAB}"/>
          </ac:spMkLst>
        </pc:spChg>
        <pc:picChg chg="add mod">
          <ac:chgData name="Ma, Ou (maou)" userId="7d5ddcda-5179-4f0f-8ec5-d437eafb3c2a" providerId="ADAL" clId="{20EA21DE-EAE9-4F34-BC1A-919CD00F48E1}" dt="2024-05-24T15:09:25.807" v="342" actId="1076"/>
          <ac:picMkLst>
            <pc:docMk/>
            <pc:sldMk cId="1766281626" sldId="2496"/>
            <ac:picMk id="2" creationId="{4D87637B-533A-9BBF-D164-E22D1239B09E}"/>
          </ac:picMkLst>
        </pc:picChg>
        <pc:picChg chg="add del">
          <ac:chgData name="Ma, Ou (maou)" userId="7d5ddcda-5179-4f0f-8ec5-d437eafb3c2a" providerId="ADAL" clId="{20EA21DE-EAE9-4F34-BC1A-919CD00F48E1}" dt="2024-05-27T17:04:55.015" v="6702" actId="21"/>
          <ac:picMkLst>
            <pc:docMk/>
            <pc:sldMk cId="1766281626" sldId="2496"/>
            <ac:picMk id="9" creationId="{9B660EEF-D00C-7A84-462F-0629BEAD52A3}"/>
          </ac:picMkLst>
        </pc:picChg>
        <pc:picChg chg="add del">
          <ac:chgData name="Ma, Ou (maou)" userId="7d5ddcda-5179-4f0f-8ec5-d437eafb3c2a" providerId="ADAL" clId="{20EA21DE-EAE9-4F34-BC1A-919CD00F48E1}" dt="2024-05-27T17:05:06.335" v="6704" actId="21"/>
          <ac:picMkLst>
            <pc:docMk/>
            <pc:sldMk cId="1766281626" sldId="2496"/>
            <ac:picMk id="10" creationId="{9A94917C-D117-BA80-EB6B-B1BD6BADFFCA}"/>
          </ac:picMkLst>
        </pc:picChg>
        <pc:picChg chg="add del mod">
          <ac:chgData name="Ma, Ou (maou)" userId="7d5ddcda-5179-4f0f-8ec5-d437eafb3c2a" providerId="ADAL" clId="{20EA21DE-EAE9-4F34-BC1A-919CD00F48E1}" dt="2024-05-27T17:04:38.735" v="6700" actId="21"/>
          <ac:picMkLst>
            <pc:docMk/>
            <pc:sldMk cId="1766281626" sldId="2496"/>
            <ac:picMk id="11" creationId="{CB3035BF-FD9C-C2E2-83FD-30B36C50E7CA}"/>
          </ac:picMkLst>
        </pc:picChg>
        <pc:picChg chg="mod">
          <ac:chgData name="Ma, Ou (maou)" userId="7d5ddcda-5179-4f0f-8ec5-d437eafb3c2a" providerId="ADAL" clId="{20EA21DE-EAE9-4F34-BC1A-919CD00F48E1}" dt="2024-05-25T01:03:20.138" v="710" actId="1076"/>
          <ac:picMkLst>
            <pc:docMk/>
            <pc:sldMk cId="1766281626" sldId="2496"/>
            <ac:picMk id="14" creationId="{A3198F6E-9326-F7B0-3305-C6FA56E19491}"/>
          </ac:picMkLst>
        </pc:picChg>
      </pc:sldChg>
      <pc:sldChg chg="addSp delSp modSp add mod ord">
        <pc:chgData name="Ma, Ou (maou)" userId="7d5ddcda-5179-4f0f-8ec5-d437eafb3c2a" providerId="ADAL" clId="{20EA21DE-EAE9-4F34-BC1A-919CD00F48E1}" dt="2024-05-27T23:41:01.757" v="7776"/>
        <pc:sldMkLst>
          <pc:docMk/>
          <pc:sldMk cId="2424103756" sldId="2497"/>
        </pc:sldMkLst>
        <pc:spChg chg="mod">
          <ac:chgData name="Ma, Ou (maou)" userId="7d5ddcda-5179-4f0f-8ec5-d437eafb3c2a" providerId="ADAL" clId="{20EA21DE-EAE9-4F34-BC1A-919CD00F48E1}" dt="2024-05-26T23:56:11.900" v="2261" actId="1076"/>
          <ac:spMkLst>
            <pc:docMk/>
            <pc:sldMk cId="2424103756" sldId="2497"/>
            <ac:spMk id="4" creationId="{56033E82-E699-DE78-6413-7B07007EBFCF}"/>
          </ac:spMkLst>
        </pc:spChg>
        <pc:spChg chg="mod">
          <ac:chgData name="Ma, Ou (maou)" userId="7d5ddcda-5179-4f0f-8ec5-d437eafb3c2a" providerId="ADAL" clId="{20EA21DE-EAE9-4F34-BC1A-919CD00F48E1}" dt="2024-05-27T15:38:26.281" v="6419" actId="20577"/>
          <ac:spMkLst>
            <pc:docMk/>
            <pc:sldMk cId="2424103756" sldId="2497"/>
            <ac:spMk id="7" creationId="{3B9E1F2E-58E4-7067-1A00-370F87F45CAB}"/>
          </ac:spMkLst>
        </pc:spChg>
        <pc:spChg chg="add mod">
          <ac:chgData name="Ma, Ou (maou)" userId="7d5ddcda-5179-4f0f-8ec5-d437eafb3c2a" providerId="ADAL" clId="{20EA21DE-EAE9-4F34-BC1A-919CD00F48E1}" dt="2024-05-27T00:05:38.165" v="2498" actId="14100"/>
          <ac:spMkLst>
            <pc:docMk/>
            <pc:sldMk cId="2424103756" sldId="2497"/>
            <ac:spMk id="9" creationId="{457AAD9B-7ADD-B684-7771-E846917B685B}"/>
          </ac:spMkLst>
        </pc:spChg>
        <pc:spChg chg="mod">
          <ac:chgData name="Ma, Ou (maou)" userId="7d5ddcda-5179-4f0f-8ec5-d437eafb3c2a" providerId="ADAL" clId="{20EA21DE-EAE9-4F34-BC1A-919CD00F48E1}" dt="2024-05-25T01:07:37.356" v="781" actId="113"/>
          <ac:spMkLst>
            <pc:docMk/>
            <pc:sldMk cId="2424103756" sldId="2497"/>
            <ac:spMk id="12" creationId="{974B6DB3-8746-2043-51A6-A9BC40D6443B}"/>
          </ac:spMkLst>
        </pc:spChg>
        <pc:picChg chg="add del mod">
          <ac:chgData name="Ma, Ou (maou)" userId="7d5ddcda-5179-4f0f-8ec5-d437eafb3c2a" providerId="ADAL" clId="{20EA21DE-EAE9-4F34-BC1A-919CD00F48E1}" dt="2024-05-27T17:03:47.519" v="6696" actId="21"/>
          <ac:picMkLst>
            <pc:docMk/>
            <pc:sldMk cId="2424103756" sldId="2497"/>
            <ac:picMk id="6" creationId="{9C31073D-8153-31E9-F9D5-C8DF097B8290}"/>
          </ac:picMkLst>
        </pc:picChg>
      </pc:sldChg>
      <pc:sldChg chg="add del">
        <pc:chgData name="Ma, Ou (maou)" userId="7d5ddcda-5179-4f0f-8ec5-d437eafb3c2a" providerId="ADAL" clId="{20EA21DE-EAE9-4F34-BC1A-919CD00F48E1}" dt="2024-05-24T17:18:07.043" v="671" actId="47"/>
        <pc:sldMkLst>
          <pc:docMk/>
          <pc:sldMk cId="2834578032" sldId="2498"/>
        </pc:sldMkLst>
      </pc:sldChg>
      <pc:sldChg chg="addSp delSp modSp add mod ord">
        <pc:chgData name="Ma, Ou (maou)" userId="7d5ddcda-5179-4f0f-8ec5-d437eafb3c2a" providerId="ADAL" clId="{20EA21DE-EAE9-4F34-BC1A-919CD00F48E1}" dt="2024-05-27T23:40:28.653" v="7772"/>
        <pc:sldMkLst>
          <pc:docMk/>
          <pc:sldMk cId="1495596532" sldId="2499"/>
        </pc:sldMkLst>
        <pc:spChg chg="mod">
          <ac:chgData name="Ma, Ou (maou)" userId="7d5ddcda-5179-4f0f-8ec5-d437eafb3c2a" providerId="ADAL" clId="{20EA21DE-EAE9-4F34-BC1A-919CD00F48E1}" dt="2024-05-27T23:26:07.654" v="7719" actId="20577"/>
          <ac:spMkLst>
            <pc:docMk/>
            <pc:sldMk cId="1495596532" sldId="2499"/>
            <ac:spMk id="2" creationId="{00000000-0000-0000-0000-000000000000}"/>
          </ac:spMkLst>
        </pc:spChg>
        <pc:spChg chg="mod">
          <ac:chgData name="Ma, Ou (maou)" userId="7d5ddcda-5179-4f0f-8ec5-d437eafb3c2a" providerId="ADAL" clId="{20EA21DE-EAE9-4F34-BC1A-919CD00F48E1}" dt="2024-05-26T23:51:33.604" v="2171" actId="1076"/>
          <ac:spMkLst>
            <pc:docMk/>
            <pc:sldMk cId="1495596532" sldId="2499"/>
            <ac:spMk id="4" creationId="{56033E82-E699-DE78-6413-7B07007EBFCF}"/>
          </ac:spMkLst>
        </pc:spChg>
        <pc:spChg chg="add mod">
          <ac:chgData name="Ma, Ou (maou)" userId="7d5ddcda-5179-4f0f-8ec5-d437eafb3c2a" providerId="ADAL" clId="{20EA21DE-EAE9-4F34-BC1A-919CD00F48E1}" dt="2024-05-27T00:04:51.013" v="2482" actId="20577"/>
          <ac:spMkLst>
            <pc:docMk/>
            <pc:sldMk cId="1495596532" sldId="2499"/>
            <ac:spMk id="6" creationId="{792DDF29-1E91-A986-BC83-92BD022F9C02}"/>
          </ac:spMkLst>
        </pc:spChg>
        <pc:picChg chg="add del">
          <ac:chgData name="Ma, Ou (maou)" userId="7d5ddcda-5179-4f0f-8ec5-d437eafb3c2a" providerId="ADAL" clId="{20EA21DE-EAE9-4F34-BC1A-919CD00F48E1}" dt="2024-05-27T17:10:14.774" v="6751" actId="21"/>
          <ac:picMkLst>
            <pc:docMk/>
            <pc:sldMk cId="1495596532" sldId="2499"/>
            <ac:picMk id="14" creationId="{42D1FBD4-0430-93CA-E0FD-562B377B0F83}"/>
          </ac:picMkLst>
        </pc:picChg>
        <pc:picChg chg="add del">
          <ac:chgData name="Ma, Ou (maou)" userId="7d5ddcda-5179-4f0f-8ec5-d437eafb3c2a" providerId="ADAL" clId="{20EA21DE-EAE9-4F34-BC1A-919CD00F48E1}" dt="2024-05-27T17:10:24.863" v="6753" actId="21"/>
          <ac:picMkLst>
            <pc:docMk/>
            <pc:sldMk cId="1495596532" sldId="2499"/>
            <ac:picMk id="53" creationId="{29C1201E-121B-8E18-8351-EA6CCA37042F}"/>
          </ac:picMkLst>
        </pc:picChg>
      </pc:sldChg>
      <pc:sldChg chg="addSp delSp modSp add mod">
        <pc:chgData name="Ma, Ou (maou)" userId="7d5ddcda-5179-4f0f-8ec5-d437eafb3c2a" providerId="ADAL" clId="{20EA21DE-EAE9-4F34-BC1A-919CD00F48E1}" dt="2024-05-29T12:02:26.468" v="9231" actId="20577"/>
        <pc:sldMkLst>
          <pc:docMk/>
          <pc:sldMk cId="3086819525" sldId="2500"/>
        </pc:sldMkLst>
        <pc:spChg chg="mod">
          <ac:chgData name="Ma, Ou (maou)" userId="7d5ddcda-5179-4f0f-8ec5-d437eafb3c2a" providerId="ADAL" clId="{20EA21DE-EAE9-4F34-BC1A-919CD00F48E1}" dt="2024-05-25T01:02:56.091" v="705" actId="1076"/>
          <ac:spMkLst>
            <pc:docMk/>
            <pc:sldMk cId="3086819525" sldId="2500"/>
            <ac:spMk id="4" creationId="{56033E82-E699-DE78-6413-7B07007EBFCF}"/>
          </ac:spMkLst>
        </pc:spChg>
        <pc:spChg chg="mod">
          <ac:chgData name="Ma, Ou (maou)" userId="7d5ddcda-5179-4f0f-8ec5-d437eafb3c2a" providerId="ADAL" clId="{20EA21DE-EAE9-4F34-BC1A-919CD00F48E1}" dt="2024-05-29T12:02:26.468" v="9231" actId="20577"/>
          <ac:spMkLst>
            <pc:docMk/>
            <pc:sldMk cId="3086819525" sldId="2500"/>
            <ac:spMk id="7" creationId="{3B9E1F2E-58E4-7067-1A00-370F87F45CAB}"/>
          </ac:spMkLst>
        </pc:spChg>
        <pc:spChg chg="mod">
          <ac:chgData name="Ma, Ou (maou)" userId="7d5ddcda-5179-4f0f-8ec5-d437eafb3c2a" providerId="ADAL" clId="{20EA21DE-EAE9-4F34-BC1A-919CD00F48E1}" dt="2024-05-27T17:33:51.147" v="6778" actId="1076"/>
          <ac:spMkLst>
            <pc:docMk/>
            <pc:sldMk cId="3086819525" sldId="2500"/>
            <ac:spMk id="12" creationId="{974B6DB3-8746-2043-51A6-A9BC40D6443B}"/>
          </ac:spMkLst>
        </pc:spChg>
        <pc:spChg chg="mod">
          <ac:chgData name="Ma, Ou (maou)" userId="7d5ddcda-5179-4f0f-8ec5-d437eafb3c2a" providerId="ADAL" clId="{20EA21DE-EAE9-4F34-BC1A-919CD00F48E1}" dt="2024-05-27T17:05:53.078" v="6715" actId="14100"/>
          <ac:spMkLst>
            <pc:docMk/>
            <pc:sldMk cId="3086819525" sldId="2500"/>
            <ac:spMk id="14" creationId="{93DABD17-E685-4F3B-83D6-1EC3AEDD635A}"/>
          </ac:spMkLst>
        </pc:spChg>
        <pc:spChg chg="mod">
          <ac:chgData name="Ma, Ou (maou)" userId="7d5ddcda-5179-4f0f-8ec5-d437eafb3c2a" providerId="ADAL" clId="{20EA21DE-EAE9-4F34-BC1A-919CD00F48E1}" dt="2024-05-27T17:06:18.813" v="6720" actId="14100"/>
          <ac:spMkLst>
            <pc:docMk/>
            <pc:sldMk cId="3086819525" sldId="2500"/>
            <ac:spMk id="16" creationId="{D8BC2304-0082-EB87-9233-D6B99674AE90}"/>
          </ac:spMkLst>
        </pc:spChg>
        <pc:picChg chg="mod">
          <ac:chgData name="Ma, Ou (maou)" userId="7d5ddcda-5179-4f0f-8ec5-d437eafb3c2a" providerId="ADAL" clId="{20EA21DE-EAE9-4F34-BC1A-919CD00F48E1}" dt="2024-05-25T01:02:53.675" v="704" actId="1076"/>
          <ac:picMkLst>
            <pc:docMk/>
            <pc:sldMk cId="3086819525" sldId="2500"/>
            <ac:picMk id="6" creationId="{D966FEEB-F820-BEDE-55F6-AD5045AE32CC}"/>
          </ac:picMkLst>
        </pc:picChg>
        <pc:picChg chg="add del mod">
          <ac:chgData name="Ma, Ou (maou)" userId="7d5ddcda-5179-4f0f-8ec5-d437eafb3c2a" providerId="ADAL" clId="{20EA21DE-EAE9-4F34-BC1A-919CD00F48E1}" dt="2024-05-27T17:06:36.652" v="6724" actId="1076"/>
          <ac:picMkLst>
            <pc:docMk/>
            <pc:sldMk cId="3086819525" sldId="2500"/>
            <ac:picMk id="9" creationId="{AC6B122A-1603-4D94-E236-B99F49FCD3FA}"/>
          </ac:picMkLst>
        </pc:picChg>
        <pc:picChg chg="add del mod">
          <ac:chgData name="Ma, Ou (maou)" userId="7d5ddcda-5179-4f0f-8ec5-d437eafb3c2a" providerId="ADAL" clId="{20EA21DE-EAE9-4F34-BC1A-919CD00F48E1}" dt="2024-05-27T17:05:37.333" v="6709" actId="1076"/>
          <ac:picMkLst>
            <pc:docMk/>
            <pc:sldMk cId="3086819525" sldId="2500"/>
            <ac:picMk id="10" creationId="{3BAF33FA-E299-8ED0-E1B4-968E695A363B}"/>
          </ac:picMkLst>
        </pc:picChg>
        <pc:picChg chg="add del mod">
          <ac:chgData name="Ma, Ou (maou)" userId="7d5ddcda-5179-4f0f-8ec5-d437eafb3c2a" providerId="ADAL" clId="{20EA21DE-EAE9-4F34-BC1A-919CD00F48E1}" dt="2024-05-27T17:07:00.911" v="6729" actId="21"/>
          <ac:picMkLst>
            <pc:docMk/>
            <pc:sldMk cId="3086819525" sldId="2500"/>
            <ac:picMk id="11" creationId="{882B3861-2669-A775-A4D4-982D478ABBA1}"/>
          </ac:picMkLst>
        </pc:picChg>
      </pc:sldChg>
      <pc:sldChg chg="addSp delSp modSp add mod ord">
        <pc:chgData name="Ma, Ou (maou)" userId="7d5ddcda-5179-4f0f-8ec5-d437eafb3c2a" providerId="ADAL" clId="{20EA21DE-EAE9-4F34-BC1A-919CD00F48E1}" dt="2024-05-27T23:40:19.645" v="7770"/>
        <pc:sldMkLst>
          <pc:docMk/>
          <pc:sldMk cId="496880943" sldId="2501"/>
        </pc:sldMkLst>
        <pc:spChg chg="mod">
          <ac:chgData name="Ma, Ou (maou)" userId="7d5ddcda-5179-4f0f-8ec5-d437eafb3c2a" providerId="ADAL" clId="{20EA21DE-EAE9-4F34-BC1A-919CD00F48E1}" dt="2024-05-27T00:10:54.628" v="2622" actId="1076"/>
          <ac:spMkLst>
            <pc:docMk/>
            <pc:sldMk cId="496880943" sldId="2501"/>
            <ac:spMk id="4" creationId="{56033E82-E699-DE78-6413-7B07007EBFCF}"/>
          </ac:spMkLst>
        </pc:spChg>
        <pc:spChg chg="add mod">
          <ac:chgData name="Ma, Ou (maou)" userId="7d5ddcda-5179-4f0f-8ec5-d437eafb3c2a" providerId="ADAL" clId="{20EA21DE-EAE9-4F34-BC1A-919CD00F48E1}" dt="2024-05-27T23:20:24.759" v="7661" actId="20577"/>
          <ac:spMkLst>
            <pc:docMk/>
            <pc:sldMk cId="496880943" sldId="2501"/>
            <ac:spMk id="6" creationId="{8F312A21-2508-F3B1-9134-274DC02A6949}"/>
          </ac:spMkLst>
        </pc:spChg>
        <pc:spChg chg="mod">
          <ac:chgData name="Ma, Ou (maou)" userId="7d5ddcda-5179-4f0f-8ec5-d437eafb3c2a" providerId="ADAL" clId="{20EA21DE-EAE9-4F34-BC1A-919CD00F48E1}" dt="2024-05-27T23:22:52.932" v="7707" actId="255"/>
          <ac:spMkLst>
            <pc:docMk/>
            <pc:sldMk cId="496880943" sldId="2501"/>
            <ac:spMk id="7" creationId="{3B9E1F2E-58E4-7067-1A00-370F87F45CAB}"/>
          </ac:spMkLst>
        </pc:spChg>
        <pc:spChg chg="mod">
          <ac:chgData name="Ma, Ou (maou)" userId="7d5ddcda-5179-4f0f-8ec5-d437eafb3c2a" providerId="ADAL" clId="{20EA21DE-EAE9-4F34-BC1A-919CD00F48E1}" dt="2024-05-26T23:42:39.247" v="2018" actId="1076"/>
          <ac:spMkLst>
            <pc:docMk/>
            <pc:sldMk cId="496880943" sldId="2501"/>
            <ac:spMk id="8" creationId="{B4CA7071-6A9E-1934-6C07-A2D876964870}"/>
          </ac:spMkLst>
        </pc:spChg>
        <pc:spChg chg="add mod">
          <ac:chgData name="Ma, Ou (maou)" userId="7d5ddcda-5179-4f0f-8ec5-d437eafb3c2a" providerId="ADAL" clId="{20EA21DE-EAE9-4F34-BC1A-919CD00F48E1}" dt="2024-05-27T23:18:38.732" v="7640" actId="1076"/>
          <ac:spMkLst>
            <pc:docMk/>
            <pc:sldMk cId="496880943" sldId="2501"/>
            <ac:spMk id="9" creationId="{8B807C3F-55BE-EF79-BC64-1CF807D4E60F}"/>
          </ac:spMkLst>
        </pc:spChg>
        <pc:spChg chg="add mod">
          <ac:chgData name="Ma, Ou (maou)" userId="7d5ddcda-5179-4f0f-8ec5-d437eafb3c2a" providerId="ADAL" clId="{20EA21DE-EAE9-4F34-BC1A-919CD00F48E1}" dt="2024-05-27T23:19:01.884" v="7649" actId="14100"/>
          <ac:spMkLst>
            <pc:docMk/>
            <pc:sldMk cId="496880943" sldId="2501"/>
            <ac:spMk id="11" creationId="{B5D55DDB-F0DA-DEB9-F1A9-5DEA02B9D2E2}"/>
          </ac:spMkLst>
        </pc:spChg>
        <pc:spChg chg="mod">
          <ac:chgData name="Ma, Ou (maou)" userId="7d5ddcda-5179-4f0f-8ec5-d437eafb3c2a" providerId="ADAL" clId="{20EA21DE-EAE9-4F34-BC1A-919CD00F48E1}" dt="2024-05-26T23:42:37.822" v="2017" actId="113"/>
          <ac:spMkLst>
            <pc:docMk/>
            <pc:sldMk cId="496880943" sldId="2501"/>
            <ac:spMk id="12" creationId="{974B6DB3-8746-2043-51A6-A9BC40D6443B}"/>
          </ac:spMkLst>
        </pc:spChg>
        <pc:grpChg chg="add mod">
          <ac:chgData name="Ma, Ou (maou)" userId="7d5ddcda-5179-4f0f-8ec5-d437eafb3c2a" providerId="ADAL" clId="{20EA21DE-EAE9-4F34-BC1A-919CD00F48E1}" dt="2024-05-27T17:58:21.310" v="7170" actId="164"/>
          <ac:grpSpMkLst>
            <pc:docMk/>
            <pc:sldMk cId="496880943" sldId="2501"/>
            <ac:grpSpMk id="10" creationId="{65C32EE2-04E3-A5A1-773A-3C48246AB2BD}"/>
          </ac:grpSpMkLst>
        </pc:grpChg>
        <pc:grpChg chg="add mod">
          <ac:chgData name="Ma, Ou (maou)" userId="7d5ddcda-5179-4f0f-8ec5-d437eafb3c2a" providerId="ADAL" clId="{20EA21DE-EAE9-4F34-BC1A-919CD00F48E1}" dt="2024-05-27T17:59:09.679" v="7196" actId="164"/>
          <ac:grpSpMkLst>
            <pc:docMk/>
            <pc:sldMk cId="496880943" sldId="2501"/>
            <ac:grpSpMk id="14" creationId="{7F184D09-5975-DA68-7A16-4A3454042C7E}"/>
          </ac:grpSpMkLst>
        </pc:grpChg>
        <pc:picChg chg="add del">
          <ac:chgData name="Ma, Ou (maou)" userId="7d5ddcda-5179-4f0f-8ec5-d437eafb3c2a" providerId="ADAL" clId="{20EA21DE-EAE9-4F34-BC1A-919CD00F48E1}" dt="2024-05-27T17:07:31.520" v="6731" actId="21"/>
          <ac:picMkLst>
            <pc:docMk/>
            <pc:sldMk cId="496880943" sldId="2501"/>
            <ac:picMk id="13" creationId="{D0B69CFC-8C22-4170-A4D4-0F2A99594BD3}"/>
          </ac:picMkLst>
        </pc:picChg>
        <pc:picChg chg="mod">
          <ac:chgData name="Ma, Ou (maou)" userId="7d5ddcda-5179-4f0f-8ec5-d437eafb3c2a" providerId="ADAL" clId="{20EA21DE-EAE9-4F34-BC1A-919CD00F48E1}" dt="2024-05-27T00:12:17.012" v="2648" actId="1076"/>
          <ac:picMkLst>
            <pc:docMk/>
            <pc:sldMk cId="496880943" sldId="2501"/>
            <ac:picMk id="15" creationId="{1D19D895-CEAF-456C-A91B-777E53CC2D16}"/>
          </ac:picMkLst>
        </pc:picChg>
        <pc:picChg chg="add del mod">
          <ac:chgData name="Ma, Ou (maou)" userId="7d5ddcda-5179-4f0f-8ec5-d437eafb3c2a" providerId="ADAL" clId="{20EA21DE-EAE9-4F34-BC1A-919CD00F48E1}" dt="2024-05-27T17:58:21.310" v="7170" actId="164"/>
          <ac:picMkLst>
            <pc:docMk/>
            <pc:sldMk cId="496880943" sldId="2501"/>
            <ac:picMk id="16" creationId="{283A7EFA-2C14-461C-ADD8-A4395CCDDECE}"/>
          </ac:picMkLst>
        </pc:picChg>
        <pc:picChg chg="add del">
          <ac:chgData name="Ma, Ou (maou)" userId="7d5ddcda-5179-4f0f-8ec5-d437eafb3c2a" providerId="ADAL" clId="{20EA21DE-EAE9-4F34-BC1A-919CD00F48E1}" dt="2024-05-27T17:07:31.520" v="6731" actId="21"/>
          <ac:picMkLst>
            <pc:docMk/>
            <pc:sldMk cId="496880943" sldId="2501"/>
            <ac:picMk id="17" creationId="{53CA64C9-FF16-4B23-B0DD-5CED10F37BAE}"/>
          </ac:picMkLst>
        </pc:picChg>
        <pc:picChg chg="add del mod">
          <ac:chgData name="Ma, Ou (maou)" userId="7d5ddcda-5179-4f0f-8ec5-d437eafb3c2a" providerId="ADAL" clId="{20EA21DE-EAE9-4F34-BC1A-919CD00F48E1}" dt="2024-05-27T17:59:09.679" v="7196" actId="164"/>
          <ac:picMkLst>
            <pc:docMk/>
            <pc:sldMk cId="496880943" sldId="2501"/>
            <ac:picMk id="18" creationId="{80216876-8708-45A3-AE7B-6593BE53B415}"/>
          </ac:picMkLst>
        </pc:picChg>
      </pc:sldChg>
      <pc:sldChg chg="addSp delSp modSp add mod ord addAnim delAnim modAnim">
        <pc:chgData name="Ma, Ou (maou)" userId="7d5ddcda-5179-4f0f-8ec5-d437eafb3c2a" providerId="ADAL" clId="{20EA21DE-EAE9-4F34-BC1A-919CD00F48E1}" dt="2024-05-30T00:22:26.507" v="10591" actId="1076"/>
        <pc:sldMkLst>
          <pc:docMk/>
          <pc:sldMk cId="1663697370" sldId="2502"/>
        </pc:sldMkLst>
        <pc:spChg chg="del">
          <ac:chgData name="Ma, Ou (maou)" userId="7d5ddcda-5179-4f0f-8ec5-d437eafb3c2a" providerId="ADAL" clId="{20EA21DE-EAE9-4F34-BC1A-919CD00F48E1}" dt="2024-05-26T20:46:37.571" v="1397" actId="478"/>
          <ac:spMkLst>
            <pc:docMk/>
            <pc:sldMk cId="1663697370" sldId="2502"/>
            <ac:spMk id="2" creationId="{00000000-0000-0000-0000-000000000000}"/>
          </ac:spMkLst>
        </pc:spChg>
        <pc:spChg chg="add mod">
          <ac:chgData name="Ma, Ou (maou)" userId="7d5ddcda-5179-4f0f-8ec5-d437eafb3c2a" providerId="ADAL" clId="{20EA21DE-EAE9-4F34-BC1A-919CD00F48E1}" dt="2024-05-27T00:02:00.259" v="2401" actId="1076"/>
          <ac:spMkLst>
            <pc:docMk/>
            <pc:sldMk cId="1663697370" sldId="2502"/>
            <ac:spMk id="2" creationId="{EC63A1C5-55AC-2391-E99D-F1F135919C6A}"/>
          </ac:spMkLst>
        </pc:spChg>
        <pc:spChg chg="mod">
          <ac:chgData name="Ma, Ou (maou)" userId="7d5ddcda-5179-4f0f-8ec5-d437eafb3c2a" providerId="ADAL" clId="{20EA21DE-EAE9-4F34-BC1A-919CD00F48E1}" dt="2024-05-27T00:00:15.572" v="2330" actId="1076"/>
          <ac:spMkLst>
            <pc:docMk/>
            <pc:sldMk cId="1663697370" sldId="2502"/>
            <ac:spMk id="4" creationId="{56033E82-E699-DE78-6413-7B07007EBFCF}"/>
          </ac:spMkLst>
        </pc:spChg>
        <pc:spChg chg="add del mod">
          <ac:chgData name="Ma, Ou (maou)" userId="7d5ddcda-5179-4f0f-8ec5-d437eafb3c2a" providerId="ADAL" clId="{20EA21DE-EAE9-4F34-BC1A-919CD00F48E1}" dt="2024-05-30T00:18:46.382" v="10570" actId="478"/>
          <ac:spMkLst>
            <pc:docMk/>
            <pc:sldMk cId="1663697370" sldId="2502"/>
            <ac:spMk id="7" creationId="{E2B9307A-B7E6-E9C1-5ECD-3A38D8C18AA1}"/>
          </ac:spMkLst>
        </pc:spChg>
        <pc:spChg chg="add del mod">
          <ac:chgData name="Ma, Ou (maou)" userId="7d5ddcda-5179-4f0f-8ec5-d437eafb3c2a" providerId="ADAL" clId="{20EA21DE-EAE9-4F34-BC1A-919CD00F48E1}" dt="2024-05-26T20:46:40.147" v="1398" actId="478"/>
          <ac:spMkLst>
            <pc:docMk/>
            <pc:sldMk cId="1663697370" sldId="2502"/>
            <ac:spMk id="9" creationId="{ADFA5699-6058-0D71-0B51-F7CD92E4556D}"/>
          </ac:spMkLst>
        </pc:spChg>
        <pc:spChg chg="del">
          <ac:chgData name="Ma, Ou (maou)" userId="7d5ddcda-5179-4f0f-8ec5-d437eafb3c2a" providerId="ADAL" clId="{20EA21DE-EAE9-4F34-BC1A-919CD00F48E1}" dt="2024-05-26T20:46:43.827" v="1401" actId="478"/>
          <ac:spMkLst>
            <pc:docMk/>
            <pc:sldMk cId="1663697370" sldId="2502"/>
            <ac:spMk id="12" creationId="{8044C440-115A-9B03-B83A-CE3A1CD37066}"/>
          </ac:spMkLst>
        </pc:spChg>
        <pc:spChg chg="del">
          <ac:chgData name="Ma, Ou (maou)" userId="7d5ddcda-5179-4f0f-8ec5-d437eafb3c2a" providerId="ADAL" clId="{20EA21DE-EAE9-4F34-BC1A-919CD00F48E1}" dt="2024-05-26T20:46:49.812" v="1404" actId="478"/>
          <ac:spMkLst>
            <pc:docMk/>
            <pc:sldMk cId="1663697370" sldId="2502"/>
            <ac:spMk id="13" creationId="{9A49E3E5-B69C-78E5-9E11-CD4D9158B85B}"/>
          </ac:spMkLst>
        </pc:spChg>
        <pc:spChg chg="add mod">
          <ac:chgData name="Ma, Ou (maou)" userId="7d5ddcda-5179-4f0f-8ec5-d437eafb3c2a" providerId="ADAL" clId="{20EA21DE-EAE9-4F34-BC1A-919CD00F48E1}" dt="2024-05-27T17:18:14.844" v="6758" actId="1076"/>
          <ac:spMkLst>
            <pc:docMk/>
            <pc:sldMk cId="1663697370" sldId="2502"/>
            <ac:spMk id="17" creationId="{60C8E10D-DB86-1CF4-39BC-8110C3147034}"/>
          </ac:spMkLst>
        </pc:spChg>
        <pc:picChg chg="add del mod">
          <ac:chgData name="Ma, Ou (maou)" userId="7d5ddcda-5179-4f0f-8ec5-d437eafb3c2a" providerId="ADAL" clId="{20EA21DE-EAE9-4F34-BC1A-919CD00F48E1}" dt="2024-05-30T00:18:23.254" v="10568" actId="478"/>
          <ac:picMkLst>
            <pc:docMk/>
            <pc:sldMk cId="1663697370" sldId="2502"/>
            <ac:picMk id="6" creationId="{342A9692-B010-DF89-C766-20AD000A513A}"/>
          </ac:picMkLst>
        </pc:picChg>
        <pc:picChg chg="del">
          <ac:chgData name="Ma, Ou (maou)" userId="7d5ddcda-5179-4f0f-8ec5-d437eafb3c2a" providerId="ADAL" clId="{20EA21DE-EAE9-4F34-BC1A-919CD00F48E1}" dt="2024-05-26T20:46:44.508" v="1402" actId="478"/>
          <ac:picMkLst>
            <pc:docMk/>
            <pc:sldMk cId="1663697370" sldId="2502"/>
            <ac:picMk id="7" creationId="{7CFA7B6C-D67A-43D1-65BA-8B4E017F68C3}"/>
          </ac:picMkLst>
        </pc:picChg>
        <pc:picChg chg="add del mod">
          <ac:chgData name="Ma, Ou (maou)" userId="7d5ddcda-5179-4f0f-8ec5-d437eafb3c2a" providerId="ADAL" clId="{20EA21DE-EAE9-4F34-BC1A-919CD00F48E1}" dt="2024-05-30T00:20:35.562" v="10578" actId="478"/>
          <ac:picMkLst>
            <pc:docMk/>
            <pc:sldMk cId="1663697370" sldId="2502"/>
            <ac:picMk id="9" creationId="{E1475C23-D991-6245-DFFA-C5C644BE7EB2}"/>
          </ac:picMkLst>
        </pc:picChg>
        <pc:picChg chg="del">
          <ac:chgData name="Ma, Ou (maou)" userId="7d5ddcda-5179-4f0f-8ec5-d437eafb3c2a" providerId="ADAL" clId="{20EA21DE-EAE9-4F34-BC1A-919CD00F48E1}" dt="2024-05-26T20:46:45.058" v="1403" actId="478"/>
          <ac:picMkLst>
            <pc:docMk/>
            <pc:sldMk cId="1663697370" sldId="2502"/>
            <ac:picMk id="11" creationId="{0E578680-2C29-7DAD-9CBB-0444871EBFCD}"/>
          </ac:picMkLst>
        </pc:picChg>
        <pc:picChg chg="add del mod">
          <ac:chgData name="Ma, Ou (maou)" userId="7d5ddcda-5179-4f0f-8ec5-d437eafb3c2a" providerId="ADAL" clId="{20EA21DE-EAE9-4F34-BC1A-919CD00F48E1}" dt="2024-05-30T00:21:15.493" v="10582" actId="478"/>
          <ac:picMkLst>
            <pc:docMk/>
            <pc:sldMk cId="1663697370" sldId="2502"/>
            <ac:picMk id="11" creationId="{6913D963-4931-AD77-9D57-D0D6B0EED25C}"/>
          </ac:picMkLst>
        </pc:picChg>
        <pc:picChg chg="add del mod">
          <ac:chgData name="Ma, Ou (maou)" userId="7d5ddcda-5179-4f0f-8ec5-d437eafb3c2a" providerId="ADAL" clId="{20EA21DE-EAE9-4F34-BC1A-919CD00F48E1}" dt="2024-05-30T00:21:57.942" v="10586" actId="478"/>
          <ac:picMkLst>
            <pc:docMk/>
            <pc:sldMk cId="1663697370" sldId="2502"/>
            <ac:picMk id="12" creationId="{E850FF66-C109-C63F-10EE-7073A5E73B12}"/>
          </ac:picMkLst>
        </pc:picChg>
        <pc:picChg chg="add mod">
          <ac:chgData name="Ma, Ou (maou)" userId="7d5ddcda-5179-4f0f-8ec5-d437eafb3c2a" providerId="ADAL" clId="{20EA21DE-EAE9-4F34-BC1A-919CD00F48E1}" dt="2024-05-30T00:22:26.507" v="10591" actId="1076"/>
          <ac:picMkLst>
            <pc:docMk/>
            <pc:sldMk cId="1663697370" sldId="2502"/>
            <ac:picMk id="13" creationId="{3663D2E9-6E34-C307-2786-6B6B9AEC4217}"/>
          </ac:picMkLst>
        </pc:picChg>
        <pc:picChg chg="del">
          <ac:chgData name="Ma, Ou (maou)" userId="7d5ddcda-5179-4f0f-8ec5-d437eafb3c2a" providerId="ADAL" clId="{20EA21DE-EAE9-4F34-BC1A-919CD00F48E1}" dt="2024-05-26T20:46:41.378" v="1399" actId="478"/>
          <ac:picMkLst>
            <pc:docMk/>
            <pc:sldMk cId="1663697370" sldId="2502"/>
            <ac:picMk id="14" creationId="{42D1FBD4-0430-93CA-E0FD-562B377B0F83}"/>
          </ac:picMkLst>
        </pc:picChg>
        <pc:picChg chg="add del mod">
          <ac:chgData name="Ma, Ou (maou)" userId="7d5ddcda-5179-4f0f-8ec5-d437eafb3c2a" providerId="ADAL" clId="{20EA21DE-EAE9-4F34-BC1A-919CD00F48E1}" dt="2024-05-27T17:18:05.573" v="6757" actId="1076"/>
          <ac:picMkLst>
            <pc:docMk/>
            <pc:sldMk cId="1663697370" sldId="2502"/>
            <ac:picMk id="15" creationId="{0BD20F53-3900-989A-7BBD-667F3D3B8042}"/>
          </ac:picMkLst>
        </pc:picChg>
        <pc:picChg chg="add del mod">
          <ac:chgData name="Ma, Ou (maou)" userId="7d5ddcda-5179-4f0f-8ec5-d437eafb3c2a" providerId="ADAL" clId="{20EA21DE-EAE9-4F34-BC1A-919CD00F48E1}" dt="2024-05-27T17:17:46.022" v="6754" actId="478"/>
          <ac:picMkLst>
            <pc:docMk/>
            <pc:sldMk cId="1663697370" sldId="2502"/>
            <ac:picMk id="18" creationId="{036A2501-EE61-FAAD-A905-04A9EEBF8F9C}"/>
          </ac:picMkLst>
        </pc:picChg>
        <pc:picChg chg="del">
          <ac:chgData name="Ma, Ou (maou)" userId="7d5ddcda-5179-4f0f-8ec5-d437eafb3c2a" providerId="ADAL" clId="{20EA21DE-EAE9-4F34-BC1A-919CD00F48E1}" dt="2024-05-26T20:46:42.149" v="1400" actId="478"/>
          <ac:picMkLst>
            <pc:docMk/>
            <pc:sldMk cId="1663697370" sldId="2502"/>
            <ac:picMk id="53" creationId="{29C1201E-121B-8E18-8351-EA6CCA37042F}"/>
          </ac:picMkLst>
        </pc:picChg>
        <pc:cxnChg chg="add del mod">
          <ac:chgData name="Ma, Ou (maou)" userId="7d5ddcda-5179-4f0f-8ec5-d437eafb3c2a" providerId="ADAL" clId="{20EA21DE-EAE9-4F34-BC1A-919CD00F48E1}" dt="2024-05-27T17:17:50.182" v="6755" actId="478"/>
          <ac:cxnSpMkLst>
            <pc:docMk/>
            <pc:sldMk cId="1663697370" sldId="2502"/>
            <ac:cxnSpMk id="16" creationId="{1ED44ECD-A20E-5DDA-B67E-C142A312D5B8}"/>
          </ac:cxnSpMkLst>
        </pc:cxnChg>
      </pc:sldChg>
      <pc:sldChg chg="addSp delSp modSp add mod ord addAnim delAnim modAnim">
        <pc:chgData name="Ma, Ou (maou)" userId="7d5ddcda-5179-4f0f-8ec5-d437eafb3c2a" providerId="ADAL" clId="{20EA21DE-EAE9-4F34-BC1A-919CD00F48E1}" dt="2024-05-27T23:41:05.781" v="7778"/>
        <pc:sldMkLst>
          <pc:docMk/>
          <pc:sldMk cId="2251178864" sldId="2503"/>
        </pc:sldMkLst>
        <pc:spChg chg="mod">
          <ac:chgData name="Ma, Ou (maou)" userId="7d5ddcda-5179-4f0f-8ec5-d437eafb3c2a" providerId="ADAL" clId="{20EA21DE-EAE9-4F34-BC1A-919CD00F48E1}" dt="2024-05-27T23:26:19.320" v="7721" actId="20577"/>
          <ac:spMkLst>
            <pc:docMk/>
            <pc:sldMk cId="2251178864" sldId="2503"/>
            <ac:spMk id="2" creationId="{00000000-0000-0000-0000-000000000000}"/>
          </ac:spMkLst>
        </pc:spChg>
        <pc:spChg chg="mod">
          <ac:chgData name="Ma, Ou (maou)" userId="7d5ddcda-5179-4f0f-8ec5-d437eafb3c2a" providerId="ADAL" clId="{20EA21DE-EAE9-4F34-BC1A-919CD00F48E1}" dt="2024-05-27T00:37:18.771" v="2971" actId="1076"/>
          <ac:spMkLst>
            <pc:docMk/>
            <pc:sldMk cId="2251178864" sldId="2503"/>
            <ac:spMk id="4" creationId="{56033E82-E699-DE78-6413-7B07007EBFCF}"/>
          </ac:spMkLst>
        </pc:spChg>
        <pc:spChg chg="mod">
          <ac:chgData name="Ma, Ou (maou)" userId="7d5ddcda-5179-4f0f-8ec5-d437eafb3c2a" providerId="ADAL" clId="{20EA21DE-EAE9-4F34-BC1A-919CD00F48E1}" dt="2024-05-27T00:04:12.173" v="2462" actId="14100"/>
          <ac:spMkLst>
            <pc:docMk/>
            <pc:sldMk cId="2251178864" sldId="2503"/>
            <ac:spMk id="6" creationId="{792DDF29-1E91-A986-BC83-92BD022F9C02}"/>
          </ac:spMkLst>
        </pc:spChg>
        <pc:spChg chg="mod ord topLvl">
          <ac:chgData name="Ma, Ou (maou)" userId="7d5ddcda-5179-4f0f-8ec5-d437eafb3c2a" providerId="ADAL" clId="{20EA21DE-EAE9-4F34-BC1A-919CD00F48E1}" dt="2024-05-27T16:27:21.351" v="6545" actId="1076"/>
          <ac:spMkLst>
            <pc:docMk/>
            <pc:sldMk cId="2251178864" sldId="2503"/>
            <ac:spMk id="11" creationId="{AA7CB30D-6591-C68F-7364-84B23D96941A}"/>
          </ac:spMkLst>
        </pc:spChg>
        <pc:spChg chg="del">
          <ac:chgData name="Ma, Ou (maou)" userId="7d5ddcda-5179-4f0f-8ec5-d437eafb3c2a" providerId="ADAL" clId="{20EA21DE-EAE9-4F34-BC1A-919CD00F48E1}" dt="2024-05-27T00:06:04.627" v="2501" actId="478"/>
          <ac:spMkLst>
            <pc:docMk/>
            <pc:sldMk cId="2251178864" sldId="2503"/>
            <ac:spMk id="12" creationId="{8044C440-115A-9B03-B83A-CE3A1CD37066}"/>
          </ac:spMkLst>
        </pc:spChg>
        <pc:spChg chg="del mod topLvl">
          <ac:chgData name="Ma, Ou (maou)" userId="7d5ddcda-5179-4f0f-8ec5-d437eafb3c2a" providerId="ADAL" clId="{20EA21DE-EAE9-4F34-BC1A-919CD00F48E1}" dt="2024-05-27T16:26:09.190" v="6531" actId="478"/>
          <ac:spMkLst>
            <pc:docMk/>
            <pc:sldMk cId="2251178864" sldId="2503"/>
            <ac:spMk id="12" creationId="{DD31B2BB-957F-3352-7EED-33AA4DB35610}"/>
          </ac:spMkLst>
        </pc:spChg>
        <pc:spChg chg="del">
          <ac:chgData name="Ma, Ou (maou)" userId="7d5ddcda-5179-4f0f-8ec5-d437eafb3c2a" providerId="ADAL" clId="{20EA21DE-EAE9-4F34-BC1A-919CD00F48E1}" dt="2024-05-27T00:06:10.309" v="2504" actId="478"/>
          <ac:spMkLst>
            <pc:docMk/>
            <pc:sldMk cId="2251178864" sldId="2503"/>
            <ac:spMk id="13" creationId="{9A49E3E5-B69C-78E5-9E11-CD4D9158B85B}"/>
          </ac:spMkLst>
        </pc:spChg>
        <pc:spChg chg="mod">
          <ac:chgData name="Ma, Ou (maou)" userId="7d5ddcda-5179-4f0f-8ec5-d437eafb3c2a" providerId="ADAL" clId="{20EA21DE-EAE9-4F34-BC1A-919CD00F48E1}" dt="2024-05-27T16:14:38.252" v="6423"/>
          <ac:spMkLst>
            <pc:docMk/>
            <pc:sldMk cId="2251178864" sldId="2503"/>
            <ac:spMk id="15" creationId="{902F41E2-90CB-EDB7-998D-DEA0C93B8423}"/>
          </ac:spMkLst>
        </pc:spChg>
        <pc:spChg chg="mod">
          <ac:chgData name="Ma, Ou (maou)" userId="7d5ddcda-5179-4f0f-8ec5-d437eafb3c2a" providerId="ADAL" clId="{20EA21DE-EAE9-4F34-BC1A-919CD00F48E1}" dt="2024-05-27T16:14:38.252" v="6423"/>
          <ac:spMkLst>
            <pc:docMk/>
            <pc:sldMk cId="2251178864" sldId="2503"/>
            <ac:spMk id="16" creationId="{35CAB6E1-88E7-3BA0-7833-B5327C363660}"/>
          </ac:spMkLst>
        </pc:spChg>
        <pc:spChg chg="mod ord topLvl">
          <ac:chgData name="Ma, Ou (maou)" userId="7d5ddcda-5179-4f0f-8ec5-d437eafb3c2a" providerId="ADAL" clId="{20EA21DE-EAE9-4F34-BC1A-919CD00F48E1}" dt="2024-05-27T16:26:01.684" v="6529" actId="164"/>
          <ac:spMkLst>
            <pc:docMk/>
            <pc:sldMk cId="2251178864" sldId="2503"/>
            <ac:spMk id="19" creationId="{5F16A080-A314-9087-D042-D782AB461ADF}"/>
          </ac:spMkLst>
        </pc:spChg>
        <pc:spChg chg="mod ord topLvl">
          <ac:chgData name="Ma, Ou (maou)" userId="7d5ddcda-5179-4f0f-8ec5-d437eafb3c2a" providerId="ADAL" clId="{20EA21DE-EAE9-4F34-BC1A-919CD00F48E1}" dt="2024-05-27T16:26:39.547" v="6536" actId="164"/>
          <ac:spMkLst>
            <pc:docMk/>
            <pc:sldMk cId="2251178864" sldId="2503"/>
            <ac:spMk id="20" creationId="{D81095C7-D4A1-5159-0CAD-79F5680B9514}"/>
          </ac:spMkLst>
        </pc:spChg>
        <pc:spChg chg="mod ord topLvl">
          <ac:chgData name="Ma, Ou (maou)" userId="7d5ddcda-5179-4f0f-8ec5-d437eafb3c2a" providerId="ADAL" clId="{20EA21DE-EAE9-4F34-BC1A-919CD00F48E1}" dt="2024-05-27T16:33:42.398" v="6586" actId="255"/>
          <ac:spMkLst>
            <pc:docMk/>
            <pc:sldMk cId="2251178864" sldId="2503"/>
            <ac:spMk id="23" creationId="{41DB2A20-A632-29B0-C354-322EC3160D41}"/>
          </ac:spMkLst>
        </pc:spChg>
        <pc:spChg chg="add mod topLvl">
          <ac:chgData name="Ma, Ou (maou)" userId="7d5ddcda-5179-4f0f-8ec5-d437eafb3c2a" providerId="ADAL" clId="{20EA21DE-EAE9-4F34-BC1A-919CD00F48E1}" dt="2024-05-27T16:51:06.692" v="6669" actId="164"/>
          <ac:spMkLst>
            <pc:docMk/>
            <pc:sldMk cId="2251178864" sldId="2503"/>
            <ac:spMk id="38" creationId="{76B0A6B7-F994-72EA-D23F-CD07CB3AA9C6}"/>
          </ac:spMkLst>
        </pc:spChg>
        <pc:grpChg chg="add del mod">
          <ac:chgData name="Ma, Ou (maou)" userId="7d5ddcda-5179-4f0f-8ec5-d437eafb3c2a" providerId="ADAL" clId="{20EA21DE-EAE9-4F34-BC1A-919CD00F48E1}" dt="2024-05-27T16:23:33.823" v="6506" actId="165"/>
          <ac:grpSpMkLst>
            <pc:docMk/>
            <pc:sldMk cId="2251178864" sldId="2503"/>
            <ac:grpSpMk id="7" creationId="{D253C35B-2A45-2A6D-895B-C1A49F87C028}"/>
          </ac:grpSpMkLst>
        </pc:grpChg>
        <pc:grpChg chg="add del mod">
          <ac:chgData name="Ma, Ou (maou)" userId="7d5ddcda-5179-4f0f-8ec5-d437eafb3c2a" providerId="ADAL" clId="{20EA21DE-EAE9-4F34-BC1A-919CD00F48E1}" dt="2024-05-27T16:16:36.358" v="6474" actId="478"/>
          <ac:grpSpMkLst>
            <pc:docMk/>
            <pc:sldMk cId="2251178864" sldId="2503"/>
            <ac:grpSpMk id="13" creationId="{255252A5-9227-BE1E-0FF8-BAC73E3A844A}"/>
          </ac:grpSpMkLst>
        </pc:grpChg>
        <pc:grpChg chg="add del mod">
          <ac:chgData name="Ma, Ou (maou)" userId="7d5ddcda-5179-4f0f-8ec5-d437eafb3c2a" providerId="ADAL" clId="{20EA21DE-EAE9-4F34-BC1A-919CD00F48E1}" dt="2024-05-27T16:23:30.575" v="6505" actId="165"/>
          <ac:grpSpMkLst>
            <pc:docMk/>
            <pc:sldMk cId="2251178864" sldId="2503"/>
            <ac:grpSpMk id="17" creationId="{B5977B59-6132-EDBD-58F6-2431EAD12CA5}"/>
          </ac:grpSpMkLst>
        </pc:grpChg>
        <pc:grpChg chg="add del mod">
          <ac:chgData name="Ma, Ou (maou)" userId="7d5ddcda-5179-4f0f-8ec5-d437eafb3c2a" providerId="ADAL" clId="{20EA21DE-EAE9-4F34-BC1A-919CD00F48E1}" dt="2024-05-27T16:30:58.027" v="6553" actId="165"/>
          <ac:grpSpMkLst>
            <pc:docMk/>
            <pc:sldMk cId="2251178864" sldId="2503"/>
            <ac:grpSpMk id="21" creationId="{E57151AB-5149-AE82-C58B-B172A87770B2}"/>
          </ac:grpSpMkLst>
        </pc:grpChg>
        <pc:grpChg chg="del mod topLvl">
          <ac:chgData name="Ma, Ou (maou)" userId="7d5ddcda-5179-4f0f-8ec5-d437eafb3c2a" providerId="ADAL" clId="{20EA21DE-EAE9-4F34-BC1A-919CD00F48E1}" dt="2024-05-27T16:31:55.656" v="6567" actId="478"/>
          <ac:grpSpMkLst>
            <pc:docMk/>
            <pc:sldMk cId="2251178864" sldId="2503"/>
            <ac:grpSpMk id="22" creationId="{5F8355C4-4D5A-F154-081A-C20FD2767C40}"/>
          </ac:grpSpMkLst>
        </pc:grpChg>
        <pc:grpChg chg="add mod">
          <ac:chgData name="Ma, Ou (maou)" userId="7d5ddcda-5179-4f0f-8ec5-d437eafb3c2a" providerId="ADAL" clId="{20EA21DE-EAE9-4F34-BC1A-919CD00F48E1}" dt="2024-05-27T16:26:39.547" v="6536" actId="164"/>
          <ac:grpSpMkLst>
            <pc:docMk/>
            <pc:sldMk cId="2251178864" sldId="2503"/>
            <ac:grpSpMk id="28" creationId="{6936E952-6279-6AE9-6949-DA41E9C664EC}"/>
          </ac:grpSpMkLst>
        </pc:grpChg>
        <pc:grpChg chg="add del mod">
          <ac:chgData name="Ma, Ou (maou)" userId="7d5ddcda-5179-4f0f-8ec5-d437eafb3c2a" providerId="ADAL" clId="{20EA21DE-EAE9-4F34-BC1A-919CD00F48E1}" dt="2024-05-27T17:09:25.591" v="6745" actId="21"/>
          <ac:grpSpMkLst>
            <pc:docMk/>
            <pc:sldMk cId="2251178864" sldId="2503"/>
            <ac:grpSpMk id="29" creationId="{2F42109D-370C-5916-FDC0-6F47FDCBE524}"/>
          </ac:grpSpMkLst>
        </pc:grpChg>
        <pc:grpChg chg="add del mod">
          <ac:chgData name="Ma, Ou (maou)" userId="7d5ddcda-5179-4f0f-8ec5-d437eafb3c2a" providerId="ADAL" clId="{20EA21DE-EAE9-4F34-BC1A-919CD00F48E1}" dt="2024-05-27T16:33:01.900" v="6579" actId="165"/>
          <ac:grpSpMkLst>
            <pc:docMk/>
            <pc:sldMk cId="2251178864" sldId="2503"/>
            <ac:grpSpMk id="31" creationId="{56A6078F-AEA3-79D1-5E45-7FCC29A7DBB2}"/>
          </ac:grpSpMkLst>
        </pc:grpChg>
        <pc:grpChg chg="add del mod">
          <ac:chgData name="Ma, Ou (maou)" userId="7d5ddcda-5179-4f0f-8ec5-d437eafb3c2a" providerId="ADAL" clId="{20EA21DE-EAE9-4F34-BC1A-919CD00F48E1}" dt="2024-05-27T17:09:38.423" v="6747" actId="21"/>
          <ac:grpSpMkLst>
            <pc:docMk/>
            <pc:sldMk cId="2251178864" sldId="2503"/>
            <ac:grpSpMk id="32" creationId="{F4CFE48E-C215-CE32-8C35-236D9102DE80}"/>
          </ac:grpSpMkLst>
        </pc:grpChg>
        <pc:grpChg chg="add del mod">
          <ac:chgData name="Ma, Ou (maou)" userId="7d5ddcda-5179-4f0f-8ec5-d437eafb3c2a" providerId="ADAL" clId="{20EA21DE-EAE9-4F34-BC1A-919CD00F48E1}" dt="2024-05-27T16:50:48.765" v="6666" actId="165"/>
          <ac:grpSpMkLst>
            <pc:docMk/>
            <pc:sldMk cId="2251178864" sldId="2503"/>
            <ac:grpSpMk id="39" creationId="{C1E700FB-FB77-793C-9960-321B6D1F3F22}"/>
          </ac:grpSpMkLst>
        </pc:grpChg>
        <pc:grpChg chg="add mod">
          <ac:chgData name="Ma, Ou (maou)" userId="7d5ddcda-5179-4f0f-8ec5-d437eafb3c2a" providerId="ADAL" clId="{20EA21DE-EAE9-4F34-BC1A-919CD00F48E1}" dt="2024-05-27T16:51:10.302" v="6670" actId="1076"/>
          <ac:grpSpMkLst>
            <pc:docMk/>
            <pc:sldMk cId="2251178864" sldId="2503"/>
            <ac:grpSpMk id="40" creationId="{F2C6DFCE-BB87-5829-6689-5C510A067F45}"/>
          </ac:grpSpMkLst>
        </pc:grpChg>
        <pc:picChg chg="del">
          <ac:chgData name="Ma, Ou (maou)" userId="7d5ddcda-5179-4f0f-8ec5-d437eafb3c2a" providerId="ADAL" clId="{20EA21DE-EAE9-4F34-BC1A-919CD00F48E1}" dt="2024-05-27T00:06:05.396" v="2502" actId="478"/>
          <ac:picMkLst>
            <pc:docMk/>
            <pc:sldMk cId="2251178864" sldId="2503"/>
            <ac:picMk id="7" creationId="{7CFA7B6C-D67A-43D1-65BA-8B4E017F68C3}"/>
          </ac:picMkLst>
        </pc:picChg>
        <pc:picChg chg="del mod topLvl">
          <ac:chgData name="Ma, Ou (maou)" userId="7d5ddcda-5179-4f0f-8ec5-d437eafb3c2a" providerId="ADAL" clId="{20EA21DE-EAE9-4F34-BC1A-919CD00F48E1}" dt="2024-05-27T16:26:06.361" v="6530" actId="478"/>
          <ac:picMkLst>
            <pc:docMk/>
            <pc:sldMk cId="2251178864" sldId="2503"/>
            <ac:picMk id="9" creationId="{CE1FB923-0EB0-C108-5CE2-1CBFD3192767}"/>
          </ac:picMkLst>
        </pc:picChg>
        <pc:picChg chg="del">
          <ac:chgData name="Ma, Ou (maou)" userId="7d5ddcda-5179-4f0f-8ec5-d437eafb3c2a" providerId="ADAL" clId="{20EA21DE-EAE9-4F34-BC1A-919CD00F48E1}" dt="2024-05-27T00:06:05.955" v="2503" actId="478"/>
          <ac:picMkLst>
            <pc:docMk/>
            <pc:sldMk cId="2251178864" sldId="2503"/>
            <ac:picMk id="11" creationId="{0E578680-2C29-7DAD-9CBB-0444871EBFCD}"/>
          </ac:picMkLst>
        </pc:picChg>
        <pc:picChg chg="del">
          <ac:chgData name="Ma, Ou (maou)" userId="7d5ddcda-5179-4f0f-8ec5-d437eafb3c2a" providerId="ADAL" clId="{20EA21DE-EAE9-4F34-BC1A-919CD00F48E1}" dt="2024-05-27T00:06:02.068" v="2499" actId="478"/>
          <ac:picMkLst>
            <pc:docMk/>
            <pc:sldMk cId="2251178864" sldId="2503"/>
            <ac:picMk id="14" creationId="{42D1FBD4-0430-93CA-E0FD-562B377B0F83}"/>
          </ac:picMkLst>
        </pc:picChg>
        <pc:picChg chg="mod">
          <ac:chgData name="Ma, Ou (maou)" userId="7d5ddcda-5179-4f0f-8ec5-d437eafb3c2a" providerId="ADAL" clId="{20EA21DE-EAE9-4F34-BC1A-919CD00F48E1}" dt="2024-05-27T16:14:38.252" v="6423"/>
          <ac:picMkLst>
            <pc:docMk/>
            <pc:sldMk cId="2251178864" sldId="2503"/>
            <ac:picMk id="14" creationId="{ED4F2BEA-5E5A-5D5F-994D-28BC40DEFA2C}"/>
          </ac:picMkLst>
        </pc:picChg>
        <pc:picChg chg="del mod topLvl">
          <ac:chgData name="Ma, Ou (maou)" userId="7d5ddcda-5179-4f0f-8ec5-d437eafb3c2a" providerId="ADAL" clId="{20EA21DE-EAE9-4F34-BC1A-919CD00F48E1}" dt="2024-05-27T16:26:11.465" v="6532" actId="478"/>
          <ac:picMkLst>
            <pc:docMk/>
            <pc:sldMk cId="2251178864" sldId="2503"/>
            <ac:picMk id="18" creationId="{0442C29C-D828-1491-F795-5BA88404BAEF}"/>
          </ac:picMkLst>
        </pc:picChg>
        <pc:picChg chg="mod">
          <ac:chgData name="Ma, Ou (maou)" userId="7d5ddcda-5179-4f0f-8ec5-d437eafb3c2a" providerId="ADAL" clId="{20EA21DE-EAE9-4F34-BC1A-919CD00F48E1}" dt="2024-05-27T16:30:58.027" v="6553" actId="165"/>
          <ac:picMkLst>
            <pc:docMk/>
            <pc:sldMk cId="2251178864" sldId="2503"/>
            <ac:picMk id="24" creationId="{E185B17E-8849-7346-A1B0-0129C2D8B6F1}"/>
          </ac:picMkLst>
        </pc:picChg>
        <pc:picChg chg="mod">
          <ac:chgData name="Ma, Ou (maou)" userId="7d5ddcda-5179-4f0f-8ec5-d437eafb3c2a" providerId="ADAL" clId="{20EA21DE-EAE9-4F34-BC1A-919CD00F48E1}" dt="2024-05-27T16:30:58.027" v="6553" actId="165"/>
          <ac:picMkLst>
            <pc:docMk/>
            <pc:sldMk cId="2251178864" sldId="2503"/>
            <ac:picMk id="25" creationId="{3CC66580-F433-8F9D-B112-7965A7132AA6}"/>
          </ac:picMkLst>
        </pc:picChg>
        <pc:picChg chg="add mod">
          <ac:chgData name="Ma, Ou (maou)" userId="7d5ddcda-5179-4f0f-8ec5-d437eafb3c2a" providerId="ADAL" clId="{20EA21DE-EAE9-4F34-BC1A-919CD00F48E1}" dt="2024-05-27T16:26:01.684" v="6529" actId="164"/>
          <ac:picMkLst>
            <pc:docMk/>
            <pc:sldMk cId="2251178864" sldId="2503"/>
            <ac:picMk id="27" creationId="{C5C98CC8-9C23-4CA5-4C5D-972017BDC994}"/>
          </ac:picMkLst>
        </pc:picChg>
        <pc:picChg chg="add mod topLvl">
          <ac:chgData name="Ma, Ou (maou)" userId="7d5ddcda-5179-4f0f-8ec5-d437eafb3c2a" providerId="ADAL" clId="{20EA21DE-EAE9-4F34-BC1A-919CD00F48E1}" dt="2024-05-27T16:33:31.822" v="6583" actId="14100"/>
          <ac:picMkLst>
            <pc:docMk/>
            <pc:sldMk cId="2251178864" sldId="2503"/>
            <ac:picMk id="30" creationId="{0BFAB4F9-2BD2-998D-39EC-74A3E22D3606}"/>
          </ac:picMkLst>
        </pc:picChg>
        <pc:picChg chg="add del mod">
          <ac:chgData name="Ma, Ou (maou)" userId="7d5ddcda-5179-4f0f-8ec5-d437eafb3c2a" providerId="ADAL" clId="{20EA21DE-EAE9-4F34-BC1A-919CD00F48E1}" dt="2024-05-27T17:09:53.491" v="6749" actId="21"/>
          <ac:picMkLst>
            <pc:docMk/>
            <pc:sldMk cId="2251178864" sldId="2503"/>
            <ac:picMk id="35" creationId="{C8B02C7A-41C1-F679-E8E1-E2119FA5D6AC}"/>
          </ac:picMkLst>
        </pc:picChg>
        <pc:picChg chg="add mod topLvl">
          <ac:chgData name="Ma, Ou (maou)" userId="7d5ddcda-5179-4f0f-8ec5-d437eafb3c2a" providerId="ADAL" clId="{20EA21DE-EAE9-4F34-BC1A-919CD00F48E1}" dt="2024-05-27T16:51:06.692" v="6669" actId="164"/>
          <ac:picMkLst>
            <pc:docMk/>
            <pc:sldMk cId="2251178864" sldId="2503"/>
            <ac:picMk id="37" creationId="{6A97E41A-87B0-8A7D-F362-99152124E9D2}"/>
          </ac:picMkLst>
        </pc:picChg>
        <pc:picChg chg="del">
          <ac:chgData name="Ma, Ou (maou)" userId="7d5ddcda-5179-4f0f-8ec5-d437eafb3c2a" providerId="ADAL" clId="{20EA21DE-EAE9-4F34-BC1A-919CD00F48E1}" dt="2024-05-27T00:06:02.819" v="2500" actId="478"/>
          <ac:picMkLst>
            <pc:docMk/>
            <pc:sldMk cId="2251178864" sldId="2503"/>
            <ac:picMk id="53" creationId="{29C1201E-121B-8E18-8351-EA6CCA37042F}"/>
          </ac:picMkLst>
        </pc:picChg>
        <pc:picChg chg="add mod topLvl">
          <ac:chgData name="Ma, Ou (maou)" userId="7d5ddcda-5179-4f0f-8ec5-d437eafb3c2a" providerId="ADAL" clId="{20EA21DE-EAE9-4F34-BC1A-919CD00F48E1}" dt="2024-05-27T16:33:31.822" v="6583" actId="14100"/>
          <ac:picMkLst>
            <pc:docMk/>
            <pc:sldMk cId="2251178864" sldId="2503"/>
            <ac:picMk id="1026" creationId="{75DF41A7-897E-1A69-7DAC-75925A5D79CC}"/>
          </ac:picMkLst>
        </pc:picChg>
      </pc:sldChg>
      <pc:sldChg chg="addSp modSp add mod">
        <pc:chgData name="Ma, Ou (maou)" userId="7d5ddcda-5179-4f0f-8ec5-d437eafb3c2a" providerId="ADAL" clId="{20EA21DE-EAE9-4F34-BC1A-919CD00F48E1}" dt="2024-05-27T23:26:13.128" v="7720" actId="20577"/>
        <pc:sldMkLst>
          <pc:docMk/>
          <pc:sldMk cId="1857791163" sldId="2504"/>
        </pc:sldMkLst>
        <pc:spChg chg="mod">
          <ac:chgData name="Ma, Ou (maou)" userId="7d5ddcda-5179-4f0f-8ec5-d437eafb3c2a" providerId="ADAL" clId="{20EA21DE-EAE9-4F34-BC1A-919CD00F48E1}" dt="2024-05-27T23:26:13.128" v="7720" actId="20577"/>
          <ac:spMkLst>
            <pc:docMk/>
            <pc:sldMk cId="1857791163" sldId="2504"/>
            <ac:spMk id="2" creationId="{00000000-0000-0000-0000-000000000000}"/>
          </ac:spMkLst>
        </pc:spChg>
        <pc:spChg chg="mod">
          <ac:chgData name="Ma, Ou (maou)" userId="7d5ddcda-5179-4f0f-8ec5-d437eafb3c2a" providerId="ADAL" clId="{20EA21DE-EAE9-4F34-BC1A-919CD00F48E1}" dt="2024-05-27T00:15:54.852" v="2682" actId="1076"/>
          <ac:spMkLst>
            <pc:docMk/>
            <pc:sldMk cId="1857791163" sldId="2504"/>
            <ac:spMk id="4" creationId="{56033E82-E699-DE78-6413-7B07007EBFCF}"/>
          </ac:spMkLst>
        </pc:spChg>
        <pc:spChg chg="mod">
          <ac:chgData name="Ma, Ou (maou)" userId="7d5ddcda-5179-4f0f-8ec5-d437eafb3c2a" providerId="ADAL" clId="{20EA21DE-EAE9-4F34-BC1A-919CD00F48E1}" dt="2024-05-27T00:16:07.452" v="2685" actId="14100"/>
          <ac:spMkLst>
            <pc:docMk/>
            <pc:sldMk cId="1857791163" sldId="2504"/>
            <ac:spMk id="6" creationId="{792DDF29-1E91-A986-BC83-92BD022F9C02}"/>
          </ac:spMkLst>
        </pc:spChg>
        <pc:spChg chg="add mod">
          <ac:chgData name="Ma, Ou (maou)" userId="7d5ddcda-5179-4f0f-8ec5-d437eafb3c2a" providerId="ADAL" clId="{20EA21DE-EAE9-4F34-BC1A-919CD00F48E1}" dt="2024-05-27T00:27:05.656" v="2767" actId="164"/>
          <ac:spMkLst>
            <pc:docMk/>
            <pc:sldMk cId="1857791163" sldId="2504"/>
            <ac:spMk id="17" creationId="{73666958-90ED-1FBE-07C8-3D3ADD9026A6}"/>
          </ac:spMkLst>
        </pc:spChg>
        <pc:spChg chg="add mod">
          <ac:chgData name="Ma, Ou (maou)" userId="7d5ddcda-5179-4f0f-8ec5-d437eafb3c2a" providerId="ADAL" clId="{20EA21DE-EAE9-4F34-BC1A-919CD00F48E1}" dt="2024-05-27T00:26:46.497" v="2763" actId="164"/>
          <ac:spMkLst>
            <pc:docMk/>
            <pc:sldMk cId="1857791163" sldId="2504"/>
            <ac:spMk id="18" creationId="{6666613A-114C-30A0-3B40-7B49EA220035}"/>
          </ac:spMkLst>
        </pc:spChg>
        <pc:spChg chg="add mod">
          <ac:chgData name="Ma, Ou (maou)" userId="7d5ddcda-5179-4f0f-8ec5-d437eafb3c2a" providerId="ADAL" clId="{20EA21DE-EAE9-4F34-BC1A-919CD00F48E1}" dt="2024-05-27T00:28:51.639" v="2825" actId="164"/>
          <ac:spMkLst>
            <pc:docMk/>
            <pc:sldMk cId="1857791163" sldId="2504"/>
            <ac:spMk id="21" creationId="{765C009F-F6B3-F2F4-9531-A14F67AD298D}"/>
          </ac:spMkLst>
        </pc:spChg>
        <pc:grpChg chg="add mod">
          <ac:chgData name="Ma, Ou (maou)" userId="7d5ddcda-5179-4f0f-8ec5-d437eafb3c2a" providerId="ADAL" clId="{20EA21DE-EAE9-4F34-BC1A-919CD00F48E1}" dt="2024-05-27T00:26:46.497" v="2763" actId="164"/>
          <ac:grpSpMkLst>
            <pc:docMk/>
            <pc:sldMk cId="1857791163" sldId="2504"/>
            <ac:grpSpMk id="19" creationId="{E03E9511-D600-B55C-E035-9491B7DCBB22}"/>
          </ac:grpSpMkLst>
        </pc:grpChg>
        <pc:grpChg chg="add mod">
          <ac:chgData name="Ma, Ou (maou)" userId="7d5ddcda-5179-4f0f-8ec5-d437eafb3c2a" providerId="ADAL" clId="{20EA21DE-EAE9-4F34-BC1A-919CD00F48E1}" dt="2024-05-27T00:27:05.656" v="2767" actId="164"/>
          <ac:grpSpMkLst>
            <pc:docMk/>
            <pc:sldMk cId="1857791163" sldId="2504"/>
            <ac:grpSpMk id="20" creationId="{CA89F432-196E-D440-460D-7BB2F4FE55B4}"/>
          </ac:grpSpMkLst>
        </pc:grpChg>
        <pc:grpChg chg="add mod">
          <ac:chgData name="Ma, Ou (maou)" userId="7d5ddcda-5179-4f0f-8ec5-d437eafb3c2a" providerId="ADAL" clId="{20EA21DE-EAE9-4F34-BC1A-919CD00F48E1}" dt="2024-05-27T00:28:58.267" v="2826" actId="1076"/>
          <ac:grpSpMkLst>
            <pc:docMk/>
            <pc:sldMk cId="1857791163" sldId="2504"/>
            <ac:grpSpMk id="22" creationId="{C8F503E0-3D21-CA0A-67C0-CD6642A6F60E}"/>
          </ac:grpSpMkLst>
        </pc:grpChg>
        <pc:picChg chg="add mod">
          <ac:chgData name="Ma, Ou (maou)" userId="7d5ddcda-5179-4f0f-8ec5-d437eafb3c2a" providerId="ADAL" clId="{20EA21DE-EAE9-4F34-BC1A-919CD00F48E1}" dt="2024-05-27T00:16:14.420" v="2688" actId="14100"/>
          <ac:picMkLst>
            <pc:docMk/>
            <pc:sldMk cId="1857791163" sldId="2504"/>
            <ac:picMk id="7" creationId="{32053176-07FA-57C1-6038-3C49D8E8339F}"/>
          </ac:picMkLst>
        </pc:picChg>
        <pc:picChg chg="add mod">
          <ac:chgData name="Ma, Ou (maou)" userId="7d5ddcda-5179-4f0f-8ec5-d437eafb3c2a" providerId="ADAL" clId="{20EA21DE-EAE9-4F34-BC1A-919CD00F48E1}" dt="2024-05-27T00:26:46.497" v="2763" actId="164"/>
          <ac:picMkLst>
            <pc:docMk/>
            <pc:sldMk cId="1857791163" sldId="2504"/>
            <ac:picMk id="11" creationId="{6E3D9AD2-B128-C356-C234-10451A64994E}"/>
          </ac:picMkLst>
        </pc:picChg>
        <pc:picChg chg="add mod">
          <ac:chgData name="Ma, Ou (maou)" userId="7d5ddcda-5179-4f0f-8ec5-d437eafb3c2a" providerId="ADAL" clId="{20EA21DE-EAE9-4F34-BC1A-919CD00F48E1}" dt="2024-05-27T00:27:05.656" v="2767" actId="164"/>
          <ac:picMkLst>
            <pc:docMk/>
            <pc:sldMk cId="1857791163" sldId="2504"/>
            <ac:picMk id="13" creationId="{568E8E7A-ABB3-F502-B9F2-3F9478001311}"/>
          </ac:picMkLst>
        </pc:picChg>
        <pc:picChg chg="add mod">
          <ac:chgData name="Ma, Ou (maou)" userId="7d5ddcda-5179-4f0f-8ec5-d437eafb3c2a" providerId="ADAL" clId="{20EA21DE-EAE9-4F34-BC1A-919CD00F48E1}" dt="2024-05-27T00:28:51.639" v="2825" actId="164"/>
          <ac:picMkLst>
            <pc:docMk/>
            <pc:sldMk cId="1857791163" sldId="2504"/>
            <ac:picMk id="15" creationId="{2F2E9F42-9F9C-FB1E-F0E0-B78785593D10}"/>
          </ac:picMkLst>
        </pc:picChg>
      </pc:sldChg>
      <pc:sldChg chg="addSp delSp modSp add mod addAnim delAnim modAnim modNotesTx">
        <pc:chgData name="Ma, Ou (maou)" userId="7d5ddcda-5179-4f0f-8ec5-d437eafb3c2a" providerId="ADAL" clId="{20EA21DE-EAE9-4F34-BC1A-919CD00F48E1}" dt="2024-05-29T14:17:06.450" v="9762" actId="14100"/>
        <pc:sldMkLst>
          <pc:docMk/>
          <pc:sldMk cId="2342471213" sldId="2505"/>
        </pc:sldMkLst>
        <pc:spChg chg="mod">
          <ac:chgData name="Ma, Ou (maou)" userId="7d5ddcda-5179-4f0f-8ec5-d437eafb3c2a" providerId="ADAL" clId="{20EA21DE-EAE9-4F34-BC1A-919CD00F48E1}" dt="2024-05-27T01:15:01.225" v="5309" actId="1076"/>
          <ac:spMkLst>
            <pc:docMk/>
            <pc:sldMk cId="2342471213" sldId="2505"/>
            <ac:spMk id="3" creationId="{11B5F5FE-E7B5-6077-1F44-ED2F1E45DDA2}"/>
          </ac:spMkLst>
        </pc:spChg>
        <pc:spChg chg="add mod">
          <ac:chgData name="Ma, Ou (maou)" userId="7d5ddcda-5179-4f0f-8ec5-d437eafb3c2a" providerId="ADAL" clId="{20EA21DE-EAE9-4F34-BC1A-919CD00F48E1}" dt="2024-05-27T01:13:36.605" v="5297" actId="207"/>
          <ac:spMkLst>
            <pc:docMk/>
            <pc:sldMk cId="2342471213" sldId="2505"/>
            <ac:spMk id="5" creationId="{D2CFE7CD-50F0-407D-A75A-4FB577D20C14}"/>
          </ac:spMkLst>
        </pc:spChg>
        <pc:spChg chg="add del mod">
          <ac:chgData name="Ma, Ou (maou)" userId="7d5ddcda-5179-4f0f-8ec5-d437eafb3c2a" providerId="ADAL" clId="{20EA21DE-EAE9-4F34-BC1A-919CD00F48E1}" dt="2024-05-27T01:15:44.500" v="5322" actId="478"/>
          <ac:spMkLst>
            <pc:docMk/>
            <pc:sldMk cId="2342471213" sldId="2505"/>
            <ac:spMk id="9" creationId="{7FB25A8D-CF3E-A58B-C452-ED34C9864218}"/>
          </ac:spMkLst>
        </pc:spChg>
        <pc:spChg chg="add mod">
          <ac:chgData name="Ma, Ou (maou)" userId="7d5ddcda-5179-4f0f-8ec5-d437eafb3c2a" providerId="ADAL" clId="{20EA21DE-EAE9-4F34-BC1A-919CD00F48E1}" dt="2024-05-29T12:22:57.238" v="9268" actId="20577"/>
          <ac:spMkLst>
            <pc:docMk/>
            <pc:sldMk cId="2342471213" sldId="2505"/>
            <ac:spMk id="11" creationId="{1AD063FA-7920-2D01-386A-6C9863BE2FF9}"/>
          </ac:spMkLst>
        </pc:spChg>
        <pc:spChg chg="add mod">
          <ac:chgData name="Ma, Ou (maou)" userId="7d5ddcda-5179-4f0f-8ec5-d437eafb3c2a" providerId="ADAL" clId="{20EA21DE-EAE9-4F34-BC1A-919CD00F48E1}" dt="2024-05-27T01:19:54.079" v="5369"/>
          <ac:spMkLst>
            <pc:docMk/>
            <pc:sldMk cId="2342471213" sldId="2505"/>
            <ac:spMk id="13" creationId="{1EDCC33A-DF8A-11A6-C7AA-64119378D42B}"/>
          </ac:spMkLst>
        </pc:spChg>
        <pc:spChg chg="add mod">
          <ac:chgData name="Ma, Ou (maou)" userId="7d5ddcda-5179-4f0f-8ec5-d437eafb3c2a" providerId="ADAL" clId="{20EA21DE-EAE9-4F34-BC1A-919CD00F48E1}" dt="2024-05-27T01:20:14.982" v="5371"/>
          <ac:spMkLst>
            <pc:docMk/>
            <pc:sldMk cId="2342471213" sldId="2505"/>
            <ac:spMk id="14" creationId="{CC272EE9-86AE-A27D-9C2F-A022578715A4}"/>
          </ac:spMkLst>
        </pc:spChg>
        <pc:spChg chg="mod">
          <ac:chgData name="Ma, Ou (maou)" userId="7d5ddcda-5179-4f0f-8ec5-d437eafb3c2a" providerId="ADAL" clId="{20EA21DE-EAE9-4F34-BC1A-919CD00F48E1}" dt="2024-05-27T01:14:58.753" v="5308" actId="1076"/>
          <ac:spMkLst>
            <pc:docMk/>
            <pc:sldMk cId="2342471213" sldId="2505"/>
            <ac:spMk id="5122" creationId="{5AE11780-95B2-C318-F06A-3374B7B5D2CB}"/>
          </ac:spMkLst>
        </pc:spChg>
        <pc:spChg chg="del mod">
          <ac:chgData name="Ma, Ou (maou)" userId="7d5ddcda-5179-4f0f-8ec5-d437eafb3c2a" providerId="ADAL" clId="{20EA21DE-EAE9-4F34-BC1A-919CD00F48E1}" dt="2024-05-27T01:15:26.620" v="5320" actId="478"/>
          <ac:spMkLst>
            <pc:docMk/>
            <pc:sldMk cId="2342471213" sldId="2505"/>
            <ac:spMk id="5123" creationId="{671DED52-1C0A-D204-09CF-C87D5B9AF95F}"/>
          </ac:spMkLst>
        </pc:spChg>
        <pc:picChg chg="del">
          <ac:chgData name="Ma, Ou (maou)" userId="7d5ddcda-5179-4f0f-8ec5-d437eafb3c2a" providerId="ADAL" clId="{20EA21DE-EAE9-4F34-BC1A-919CD00F48E1}" dt="2024-05-27T01:15:19.376" v="5314" actId="478"/>
          <ac:picMkLst>
            <pc:docMk/>
            <pc:sldMk cId="2342471213" sldId="2505"/>
            <ac:picMk id="4" creationId="{3FA974BB-B63A-C767-CDE9-80FB2A947DC7}"/>
          </ac:picMkLst>
        </pc:picChg>
        <pc:picChg chg="add del mod">
          <ac:chgData name="Ma, Ou (maou)" userId="7d5ddcda-5179-4f0f-8ec5-d437eafb3c2a" providerId="ADAL" clId="{20EA21DE-EAE9-4F34-BC1A-919CD00F48E1}" dt="2024-05-29T12:23:04.277" v="9269" actId="478"/>
          <ac:picMkLst>
            <pc:docMk/>
            <pc:sldMk cId="2342471213" sldId="2505"/>
            <ac:picMk id="6" creationId="{0C4A1E15-E75C-EDA3-FD75-A00F2695ED39}"/>
          </ac:picMkLst>
        </pc:picChg>
        <pc:picChg chg="del mod">
          <ac:chgData name="Ma, Ou (maou)" userId="7d5ddcda-5179-4f0f-8ec5-d437eafb3c2a" providerId="ADAL" clId="{20EA21DE-EAE9-4F34-BC1A-919CD00F48E1}" dt="2024-05-27T01:15:21.843" v="5318" actId="478"/>
          <ac:picMkLst>
            <pc:docMk/>
            <pc:sldMk cId="2342471213" sldId="2505"/>
            <ac:picMk id="6" creationId="{355FAF42-E6B6-FB74-041C-D8E1EFDB4413}"/>
          </ac:picMkLst>
        </pc:picChg>
        <pc:picChg chg="add mod">
          <ac:chgData name="Ma, Ou (maou)" userId="7d5ddcda-5179-4f0f-8ec5-d437eafb3c2a" providerId="ADAL" clId="{20EA21DE-EAE9-4F34-BC1A-919CD00F48E1}" dt="2024-05-27T01:15:09.226" v="5311" actId="1076"/>
          <ac:picMkLst>
            <pc:docMk/>
            <pc:sldMk cId="2342471213" sldId="2505"/>
            <ac:picMk id="7" creationId="{777FB9CB-F2AA-6A46-654B-F66A92BD7D3E}"/>
          </ac:picMkLst>
        </pc:picChg>
        <pc:picChg chg="add del mod">
          <ac:chgData name="Ma, Ou (maou)" userId="7d5ddcda-5179-4f0f-8ec5-d437eafb3c2a" providerId="ADAL" clId="{20EA21DE-EAE9-4F34-BC1A-919CD00F48E1}" dt="2024-05-29T12:28:01.939" v="9279" actId="478"/>
          <ac:picMkLst>
            <pc:docMk/>
            <pc:sldMk cId="2342471213" sldId="2505"/>
            <ac:picMk id="8" creationId="{1521C2FC-E94F-FF55-4FB2-2F5943DC560C}"/>
          </ac:picMkLst>
        </pc:picChg>
        <pc:picChg chg="add del mod">
          <ac:chgData name="Ma, Ou (maou)" userId="7d5ddcda-5179-4f0f-8ec5-d437eafb3c2a" providerId="ADAL" clId="{20EA21DE-EAE9-4F34-BC1A-919CD00F48E1}" dt="2024-05-29T12:32:02.299" v="9286" actId="478"/>
          <ac:picMkLst>
            <pc:docMk/>
            <pc:sldMk cId="2342471213" sldId="2505"/>
            <ac:picMk id="9" creationId="{356A5361-5F62-91B9-BD0E-8BD34BFFF8F4}"/>
          </ac:picMkLst>
        </pc:picChg>
        <pc:picChg chg="mod">
          <ac:chgData name="Ma, Ou (maou)" userId="7d5ddcda-5179-4f0f-8ec5-d437eafb3c2a" providerId="ADAL" clId="{20EA21DE-EAE9-4F34-BC1A-919CD00F48E1}" dt="2024-05-29T12:26:06.329" v="9271" actId="1076"/>
          <ac:picMkLst>
            <pc:docMk/>
            <pc:sldMk cId="2342471213" sldId="2505"/>
            <ac:picMk id="10" creationId="{80A1950B-4788-4B60-AACE-F0302D5E3C02}"/>
          </ac:picMkLst>
        </pc:picChg>
        <pc:picChg chg="del">
          <ac:chgData name="Ma, Ou (maou)" userId="7d5ddcda-5179-4f0f-8ec5-d437eafb3c2a" providerId="ADAL" clId="{20EA21DE-EAE9-4F34-BC1A-919CD00F48E1}" dt="2024-05-27T01:15:20.930" v="5316" actId="478"/>
          <ac:picMkLst>
            <pc:docMk/>
            <pc:sldMk cId="2342471213" sldId="2505"/>
            <ac:picMk id="10" creationId="{A57C8D91-E442-E1C1-562C-D64932366BD1}"/>
          </ac:picMkLst>
        </pc:picChg>
        <pc:picChg chg="mod">
          <ac:chgData name="Ma, Ou (maou)" userId="7d5ddcda-5179-4f0f-8ec5-d437eafb3c2a" providerId="ADAL" clId="{20EA21DE-EAE9-4F34-BC1A-919CD00F48E1}" dt="2024-05-29T14:17:06.450" v="9762" actId="14100"/>
          <ac:picMkLst>
            <pc:docMk/>
            <pc:sldMk cId="2342471213" sldId="2505"/>
            <ac:picMk id="12" creationId="{3EF42795-500C-4186-A7CD-85EBFB960472}"/>
          </ac:picMkLst>
        </pc:picChg>
        <pc:picChg chg="del">
          <ac:chgData name="Ma, Ou (maou)" userId="7d5ddcda-5179-4f0f-8ec5-d437eafb3c2a" providerId="ADAL" clId="{20EA21DE-EAE9-4F34-BC1A-919CD00F48E1}" dt="2024-05-27T01:14:40.421" v="5303" actId="478"/>
          <ac:picMkLst>
            <pc:docMk/>
            <pc:sldMk cId="2342471213" sldId="2505"/>
            <ac:picMk id="12" creationId="{C8791B42-8588-76D4-B082-5DCF85F00408}"/>
          </ac:picMkLst>
        </pc:picChg>
        <pc:picChg chg="del">
          <ac:chgData name="Ma, Ou (maou)" userId="7d5ddcda-5179-4f0f-8ec5-d437eafb3c2a" providerId="ADAL" clId="{20EA21DE-EAE9-4F34-BC1A-919CD00F48E1}" dt="2024-05-27T01:15:18.659" v="5313" actId="478"/>
          <ac:picMkLst>
            <pc:docMk/>
            <pc:sldMk cId="2342471213" sldId="2505"/>
            <ac:picMk id="5127" creationId="{9EBCB793-33B3-72B7-E849-45E9B9A0A38F}"/>
          </ac:picMkLst>
        </pc:picChg>
        <pc:picChg chg="del">
          <ac:chgData name="Ma, Ou (maou)" userId="7d5ddcda-5179-4f0f-8ec5-d437eafb3c2a" providerId="ADAL" clId="{20EA21DE-EAE9-4F34-BC1A-919CD00F48E1}" dt="2024-05-27T01:15:20.385" v="5315" actId="478"/>
          <ac:picMkLst>
            <pc:docMk/>
            <pc:sldMk cId="2342471213" sldId="2505"/>
            <ac:picMk id="5128" creationId="{CC4630A2-F0B3-8678-0704-60CC0815D470}"/>
          </ac:picMkLst>
        </pc:picChg>
        <pc:picChg chg="del">
          <ac:chgData name="Ma, Ou (maou)" userId="7d5ddcda-5179-4f0f-8ec5-d437eafb3c2a" providerId="ADAL" clId="{20EA21DE-EAE9-4F34-BC1A-919CD00F48E1}" dt="2024-05-27T01:15:17.716" v="5312" actId="478"/>
          <ac:picMkLst>
            <pc:docMk/>
            <pc:sldMk cId="2342471213" sldId="2505"/>
            <ac:picMk id="5129" creationId="{3E53C0EA-EDCD-E356-EAF5-BA9E1429D92C}"/>
          </ac:picMkLst>
        </pc:picChg>
      </pc:sldChg>
      <pc:sldChg chg="addSp delSp modSp add mod addAnim delAnim modAnim modNotesTx">
        <pc:chgData name="Ma, Ou (maou)" userId="7d5ddcda-5179-4f0f-8ec5-d437eafb3c2a" providerId="ADAL" clId="{20EA21DE-EAE9-4F34-BC1A-919CD00F48E1}" dt="2024-05-29T13:16:40.982" v="9377"/>
        <pc:sldMkLst>
          <pc:docMk/>
          <pc:sldMk cId="3872393849" sldId="2506"/>
        </pc:sldMkLst>
        <pc:spChg chg="mod">
          <ac:chgData name="Ma, Ou (maou)" userId="7d5ddcda-5179-4f0f-8ec5-d437eafb3c2a" providerId="ADAL" clId="{20EA21DE-EAE9-4F34-BC1A-919CD00F48E1}" dt="2024-05-27T23:25:03.645" v="7716"/>
          <ac:spMkLst>
            <pc:docMk/>
            <pc:sldMk cId="3872393849" sldId="2506"/>
            <ac:spMk id="3" creationId="{11B5F5FE-E7B5-6077-1F44-ED2F1E45DDA2}"/>
          </ac:spMkLst>
        </pc:spChg>
        <pc:spChg chg="add mod">
          <ac:chgData name="Ma, Ou (maou)" userId="7d5ddcda-5179-4f0f-8ec5-d437eafb3c2a" providerId="ADAL" clId="{20EA21DE-EAE9-4F34-BC1A-919CD00F48E1}" dt="2024-05-27T01:19:58.982" v="5370"/>
          <ac:spMkLst>
            <pc:docMk/>
            <pc:sldMk cId="3872393849" sldId="2506"/>
            <ac:spMk id="4" creationId="{4E698266-B5BA-5799-625B-F87D17283B45}"/>
          </ac:spMkLst>
        </pc:spChg>
        <pc:spChg chg="add mod">
          <ac:chgData name="Ma, Ou (maou)" userId="7d5ddcda-5179-4f0f-8ec5-d437eafb3c2a" providerId="ADAL" clId="{20EA21DE-EAE9-4F34-BC1A-919CD00F48E1}" dt="2024-05-27T01:20:18.527" v="5372"/>
          <ac:spMkLst>
            <pc:docMk/>
            <pc:sldMk cId="3872393849" sldId="2506"/>
            <ac:spMk id="6" creationId="{5EF5DC63-6868-485C-6894-E81D1479B773}"/>
          </ac:spMkLst>
        </pc:spChg>
        <pc:spChg chg="mod">
          <ac:chgData name="Ma, Ou (maou)" userId="7d5ddcda-5179-4f0f-8ec5-d437eafb3c2a" providerId="ADAL" clId="{20EA21DE-EAE9-4F34-BC1A-919CD00F48E1}" dt="2024-05-27T23:30:40.442" v="7764" actId="20577"/>
          <ac:spMkLst>
            <pc:docMk/>
            <pc:sldMk cId="3872393849" sldId="2506"/>
            <ac:spMk id="11" creationId="{1AD063FA-7920-2D01-386A-6C9863BE2FF9}"/>
          </ac:spMkLst>
        </pc:spChg>
        <pc:spChg chg="add mod">
          <ac:chgData name="Ma, Ou (maou)" userId="7d5ddcda-5179-4f0f-8ec5-d437eafb3c2a" providerId="ADAL" clId="{20EA21DE-EAE9-4F34-BC1A-919CD00F48E1}" dt="2024-05-27T14:41:58.059" v="6016" actId="14100"/>
          <ac:spMkLst>
            <pc:docMk/>
            <pc:sldMk cId="3872393849" sldId="2506"/>
            <ac:spMk id="12" creationId="{F135260E-F8DF-E058-B3C5-7C76B8B50985}"/>
          </ac:spMkLst>
        </pc:spChg>
        <pc:spChg chg="mod">
          <ac:chgData name="Ma, Ou (maou)" userId="7d5ddcda-5179-4f0f-8ec5-d437eafb3c2a" providerId="ADAL" clId="{20EA21DE-EAE9-4F34-BC1A-919CD00F48E1}" dt="2024-05-27T01:17:15.409" v="5329" actId="1076"/>
          <ac:spMkLst>
            <pc:docMk/>
            <pc:sldMk cId="3872393849" sldId="2506"/>
            <ac:spMk id="5122" creationId="{5AE11780-95B2-C318-F06A-3374B7B5D2CB}"/>
          </ac:spMkLst>
        </pc:spChg>
        <pc:grpChg chg="add del mod">
          <ac:chgData name="Ma, Ou (maou)" userId="7d5ddcda-5179-4f0f-8ec5-d437eafb3c2a" providerId="ADAL" clId="{20EA21DE-EAE9-4F34-BC1A-919CD00F48E1}" dt="2024-05-27T16:56:51.872" v="6688" actId="21"/>
          <ac:grpSpMkLst>
            <pc:docMk/>
            <pc:sldMk cId="3872393849" sldId="2506"/>
            <ac:grpSpMk id="13" creationId="{6B4BB5D5-21A3-F7E6-F6FA-36F0C0967481}"/>
          </ac:grpSpMkLst>
        </pc:grpChg>
        <pc:picChg chg="del">
          <ac:chgData name="Ma, Ou (maou)" userId="7d5ddcda-5179-4f0f-8ec5-d437eafb3c2a" providerId="ADAL" clId="{20EA21DE-EAE9-4F34-BC1A-919CD00F48E1}" dt="2024-05-27T01:16:15.700" v="5326" actId="478"/>
          <ac:picMkLst>
            <pc:docMk/>
            <pc:sldMk cId="3872393849" sldId="2506"/>
            <ac:picMk id="7" creationId="{777FB9CB-F2AA-6A46-654B-F66A92BD7D3E}"/>
          </ac:picMkLst>
        </pc:picChg>
        <pc:picChg chg="add del mod">
          <ac:chgData name="Ma, Ou (maou)" userId="7d5ddcda-5179-4f0f-8ec5-d437eafb3c2a" providerId="ADAL" clId="{20EA21DE-EAE9-4F34-BC1A-919CD00F48E1}" dt="2024-05-27T14:41:04.753" v="6005" actId="478"/>
          <ac:picMkLst>
            <pc:docMk/>
            <pc:sldMk cId="3872393849" sldId="2506"/>
            <ac:picMk id="7" creationId="{D2268087-18AF-5D34-7FE9-C974E0660918}"/>
          </ac:picMkLst>
        </pc:picChg>
        <pc:picChg chg="add del mod">
          <ac:chgData name="Ma, Ou (maou)" userId="7d5ddcda-5179-4f0f-8ec5-d437eafb3c2a" providerId="ADAL" clId="{20EA21DE-EAE9-4F34-BC1A-919CD00F48E1}" dt="2024-05-27T16:56:57.915" v="6689" actId="21"/>
          <ac:picMkLst>
            <pc:docMk/>
            <pc:sldMk cId="3872393849" sldId="2506"/>
            <ac:picMk id="8" creationId="{5E3BA1A6-3A4F-D283-A794-F0B305C389DC}"/>
          </ac:picMkLst>
        </pc:picChg>
        <pc:picChg chg="add mod">
          <ac:chgData name="Ma, Ou (maou)" userId="7d5ddcda-5179-4f0f-8ec5-d437eafb3c2a" providerId="ADAL" clId="{20EA21DE-EAE9-4F34-BC1A-919CD00F48E1}" dt="2024-05-27T17:02:43.725" v="6694" actId="1076"/>
          <ac:picMkLst>
            <pc:docMk/>
            <pc:sldMk cId="3872393849" sldId="2506"/>
            <ac:picMk id="9" creationId="{969E88E4-1215-D3C8-D1E4-F93FB9439811}"/>
          </ac:picMkLst>
        </pc:picChg>
        <pc:picChg chg="add mod">
          <ac:chgData name="Ma, Ou (maou)" userId="7d5ddcda-5179-4f0f-8ec5-d437eafb3c2a" providerId="ADAL" clId="{20EA21DE-EAE9-4F34-BC1A-919CD00F48E1}" dt="2024-05-27T14:41:02.063" v="6004" actId="164"/>
          <ac:picMkLst>
            <pc:docMk/>
            <pc:sldMk cId="3872393849" sldId="2506"/>
            <ac:picMk id="10" creationId="{3F75C7B3-D7E2-7FDA-3C49-A77673C095F0}"/>
          </ac:picMkLst>
        </pc:picChg>
        <pc:picChg chg="add del mod">
          <ac:chgData name="Ma, Ou (maou)" userId="7d5ddcda-5179-4f0f-8ec5-d437eafb3c2a" providerId="ADAL" clId="{20EA21DE-EAE9-4F34-BC1A-919CD00F48E1}" dt="2024-05-27T16:56:38.323" v="6686" actId="21"/>
          <ac:picMkLst>
            <pc:docMk/>
            <pc:sldMk cId="3872393849" sldId="2506"/>
            <ac:picMk id="14" creationId="{E742106F-36EF-5385-2AB4-38281D7C2002}"/>
          </ac:picMkLst>
        </pc:picChg>
      </pc:sldChg>
      <pc:sldChg chg="addSp delSp modSp add mod ord delAnim modNotesTx">
        <pc:chgData name="Ma, Ou (maou)" userId="7d5ddcda-5179-4f0f-8ec5-d437eafb3c2a" providerId="ADAL" clId="{20EA21DE-EAE9-4F34-BC1A-919CD00F48E1}" dt="2024-05-29T13:56:19.660" v="9667" actId="20577"/>
        <pc:sldMkLst>
          <pc:docMk/>
          <pc:sldMk cId="3348668733" sldId="2507"/>
        </pc:sldMkLst>
        <pc:spChg chg="del">
          <ac:chgData name="Ma, Ou (maou)" userId="7d5ddcda-5179-4f0f-8ec5-d437eafb3c2a" providerId="ADAL" clId="{20EA21DE-EAE9-4F34-BC1A-919CD00F48E1}" dt="2024-05-27T23:41:40.312" v="7780" actId="478"/>
          <ac:spMkLst>
            <pc:docMk/>
            <pc:sldMk cId="3348668733" sldId="2507"/>
            <ac:spMk id="3" creationId="{11B5F5FE-E7B5-6077-1F44-ED2F1E45DDA2}"/>
          </ac:spMkLst>
        </pc:spChg>
        <pc:spChg chg="add del mod">
          <ac:chgData name="Ma, Ou (maou)" userId="7d5ddcda-5179-4f0f-8ec5-d437eafb3c2a" providerId="ADAL" clId="{20EA21DE-EAE9-4F34-BC1A-919CD00F48E1}" dt="2024-05-28T00:08:24.004" v="8803" actId="478"/>
          <ac:spMkLst>
            <pc:docMk/>
            <pc:sldMk cId="3348668733" sldId="2507"/>
            <ac:spMk id="7" creationId="{4DEA4C81-46B7-0CF5-CF77-8AD145B170C4}"/>
          </ac:spMkLst>
        </pc:spChg>
        <pc:spChg chg="mod">
          <ac:chgData name="Ma, Ou (maou)" userId="7d5ddcda-5179-4f0f-8ec5-d437eafb3c2a" providerId="ADAL" clId="{20EA21DE-EAE9-4F34-BC1A-919CD00F48E1}" dt="2024-05-29T13:56:19.660" v="9667" actId="20577"/>
          <ac:spMkLst>
            <pc:docMk/>
            <pc:sldMk cId="3348668733" sldId="2507"/>
            <ac:spMk id="11" creationId="{1AD063FA-7920-2D01-386A-6C9863BE2FF9}"/>
          </ac:spMkLst>
        </pc:spChg>
        <pc:spChg chg="mod">
          <ac:chgData name="Ma, Ou (maou)" userId="7d5ddcda-5179-4f0f-8ec5-d437eafb3c2a" providerId="ADAL" clId="{20EA21DE-EAE9-4F34-BC1A-919CD00F48E1}" dt="2024-05-29T13:53:40.924" v="9629" actId="20577"/>
          <ac:spMkLst>
            <pc:docMk/>
            <pc:sldMk cId="3348668733" sldId="2507"/>
            <ac:spMk id="5122" creationId="{5AE11780-95B2-C318-F06A-3374B7B5D2CB}"/>
          </ac:spMkLst>
        </pc:spChg>
        <pc:grpChg chg="del">
          <ac:chgData name="Ma, Ou (maou)" userId="7d5ddcda-5179-4f0f-8ec5-d437eafb3c2a" providerId="ADAL" clId="{20EA21DE-EAE9-4F34-BC1A-919CD00F48E1}" dt="2024-05-27T23:42:28.916" v="7805" actId="478"/>
          <ac:grpSpMkLst>
            <pc:docMk/>
            <pc:sldMk cId="3348668733" sldId="2507"/>
            <ac:grpSpMk id="13" creationId="{6B4BB5D5-21A3-F7E6-F6FA-36F0C0967481}"/>
          </ac:grpSpMkLst>
        </pc:grpChg>
        <pc:picChg chg="del">
          <ac:chgData name="Ma, Ou (maou)" userId="7d5ddcda-5179-4f0f-8ec5-d437eafb3c2a" providerId="ADAL" clId="{20EA21DE-EAE9-4F34-BC1A-919CD00F48E1}" dt="2024-05-27T23:42:29.810" v="7806" actId="478"/>
          <ac:picMkLst>
            <pc:docMk/>
            <pc:sldMk cId="3348668733" sldId="2507"/>
            <ac:picMk id="9" creationId="{969E88E4-1215-D3C8-D1E4-F93FB9439811}"/>
          </ac:picMkLst>
        </pc:picChg>
        <pc:picChg chg="del">
          <ac:chgData name="Ma, Ou (maou)" userId="7d5ddcda-5179-4f0f-8ec5-d437eafb3c2a" providerId="ADAL" clId="{20EA21DE-EAE9-4F34-BC1A-919CD00F48E1}" dt="2024-05-27T23:42:30.425" v="7807" actId="478"/>
          <ac:picMkLst>
            <pc:docMk/>
            <pc:sldMk cId="3348668733" sldId="2507"/>
            <ac:picMk id="14" creationId="{E742106F-36EF-5385-2AB4-38281D7C2002}"/>
          </ac:picMkLst>
        </pc:picChg>
      </pc:sldChg>
      <pc:sldChg chg="modSp add mod modNotesTx">
        <pc:chgData name="Ma, Ou (maou)" userId="7d5ddcda-5179-4f0f-8ec5-d437eafb3c2a" providerId="ADAL" clId="{20EA21DE-EAE9-4F34-BC1A-919CD00F48E1}" dt="2024-05-29T13:28:20.912" v="9379"/>
        <pc:sldMkLst>
          <pc:docMk/>
          <pc:sldMk cId="528990884" sldId="2508"/>
        </pc:sldMkLst>
        <pc:spChg chg="mod">
          <ac:chgData name="Ma, Ou (maou)" userId="7d5ddcda-5179-4f0f-8ec5-d437eafb3c2a" providerId="ADAL" clId="{20EA21DE-EAE9-4F34-BC1A-919CD00F48E1}" dt="2024-05-28T00:18:06.740" v="9040" actId="20577"/>
          <ac:spMkLst>
            <pc:docMk/>
            <pc:sldMk cId="528990884" sldId="2508"/>
            <ac:spMk id="4" creationId="{FF67C13E-4F11-4FA8-A995-7374555C4F7F}"/>
          </ac:spMkLst>
        </pc:spChg>
        <pc:spChg chg="mod">
          <ac:chgData name="Ma, Ou (maou)" userId="7d5ddcda-5179-4f0f-8ec5-d437eafb3c2a" providerId="ADAL" clId="{20EA21DE-EAE9-4F34-BC1A-919CD00F48E1}" dt="2024-05-28T00:18:14.121" v="9041" actId="1076"/>
          <ac:spMkLst>
            <pc:docMk/>
            <pc:sldMk cId="528990884" sldId="2508"/>
            <ac:spMk id="10" creationId="{F7BC9E47-EF12-873E-4467-88C497F106F4}"/>
          </ac:spMkLst>
        </pc:spChg>
        <pc:spChg chg="mod">
          <ac:chgData name="Ma, Ou (maou)" userId="7d5ddcda-5179-4f0f-8ec5-d437eafb3c2a" providerId="ADAL" clId="{20EA21DE-EAE9-4F34-BC1A-919CD00F48E1}" dt="2024-05-28T00:16:35.538" v="9019" actId="14100"/>
          <ac:spMkLst>
            <pc:docMk/>
            <pc:sldMk cId="528990884" sldId="2508"/>
            <ac:spMk id="15" creationId="{D9D325C3-D618-239D-C5A0-7B837E89EA15}"/>
          </ac:spMkLst>
        </pc:spChg>
        <pc:spChg chg="mod">
          <ac:chgData name="Ma, Ou (maou)" userId="7d5ddcda-5179-4f0f-8ec5-d437eafb3c2a" providerId="ADAL" clId="{20EA21DE-EAE9-4F34-BC1A-919CD00F48E1}" dt="2024-05-28T00:16:00.274" v="9010" actId="14100"/>
          <ac:spMkLst>
            <pc:docMk/>
            <pc:sldMk cId="528990884" sldId="2508"/>
            <ac:spMk id="27" creationId="{0698483B-7B0F-DAE0-9E19-07B2E986C8AF}"/>
          </ac:spMkLst>
        </pc:spChg>
        <pc:spChg chg="mod">
          <ac:chgData name="Ma, Ou (maou)" userId="7d5ddcda-5179-4f0f-8ec5-d437eafb3c2a" providerId="ADAL" clId="{20EA21DE-EAE9-4F34-BC1A-919CD00F48E1}" dt="2024-05-28T00:16:03.394" v="9011" actId="14100"/>
          <ac:spMkLst>
            <pc:docMk/>
            <pc:sldMk cId="528990884" sldId="2508"/>
            <ac:spMk id="28" creationId="{7361BDFE-42C4-C420-F021-DFA47BA9A087}"/>
          </ac:spMkLst>
        </pc:spChg>
        <pc:spChg chg="mod">
          <ac:chgData name="Ma, Ou (maou)" userId="7d5ddcda-5179-4f0f-8ec5-d437eafb3c2a" providerId="ADAL" clId="{20EA21DE-EAE9-4F34-BC1A-919CD00F48E1}" dt="2024-05-28T00:16:10.098" v="9013" actId="1076"/>
          <ac:spMkLst>
            <pc:docMk/>
            <pc:sldMk cId="528990884" sldId="2508"/>
            <ac:spMk id="29" creationId="{36BC6B99-3870-AFF5-1051-F5B0D76F508F}"/>
          </ac:spMkLst>
        </pc:spChg>
        <pc:spChg chg="mod">
          <ac:chgData name="Ma, Ou (maou)" userId="7d5ddcda-5179-4f0f-8ec5-d437eafb3c2a" providerId="ADAL" clId="{20EA21DE-EAE9-4F34-BC1A-919CD00F48E1}" dt="2024-05-28T00:16:19.986" v="9015" actId="14100"/>
          <ac:spMkLst>
            <pc:docMk/>
            <pc:sldMk cId="528990884" sldId="2508"/>
            <ac:spMk id="30" creationId="{8BCB5D49-9730-A142-ACE9-B8E32AC9CA3B}"/>
          </ac:spMkLst>
        </pc:spChg>
        <pc:spChg chg="mod">
          <ac:chgData name="Ma, Ou (maou)" userId="7d5ddcda-5179-4f0f-8ec5-d437eafb3c2a" providerId="ADAL" clId="{20EA21DE-EAE9-4F34-BC1A-919CD00F48E1}" dt="2024-05-28T00:16:22.946" v="9016" actId="14100"/>
          <ac:spMkLst>
            <pc:docMk/>
            <pc:sldMk cId="528990884" sldId="2508"/>
            <ac:spMk id="31" creationId="{0412EBC0-C998-1B32-347C-9EB45899F418}"/>
          </ac:spMkLst>
        </pc:spChg>
        <pc:spChg chg="mod">
          <ac:chgData name="Ma, Ou (maou)" userId="7d5ddcda-5179-4f0f-8ec5-d437eafb3c2a" providerId="ADAL" clId="{20EA21DE-EAE9-4F34-BC1A-919CD00F48E1}" dt="2024-05-28T00:17:41.576" v="9026" actId="1037"/>
          <ac:spMkLst>
            <pc:docMk/>
            <pc:sldMk cId="528990884" sldId="2508"/>
            <ac:spMk id="32" creationId="{A00576D4-039B-34F2-E370-AAB33E1B7305}"/>
          </ac:spMkLst>
        </pc:spChg>
        <pc:spChg chg="mod">
          <ac:chgData name="Ma, Ou (maou)" userId="7d5ddcda-5179-4f0f-8ec5-d437eafb3c2a" providerId="ADAL" clId="{20EA21DE-EAE9-4F34-BC1A-919CD00F48E1}" dt="2024-05-28T00:17:18.601" v="9023" actId="1076"/>
          <ac:spMkLst>
            <pc:docMk/>
            <pc:sldMk cId="528990884" sldId="2508"/>
            <ac:spMk id="33" creationId="{D9D5D8BA-1CBE-84A4-1707-63F39A9AE884}"/>
          </ac:spMkLst>
        </pc:spChg>
        <pc:spChg chg="mod">
          <ac:chgData name="Ma, Ou (maou)" userId="7d5ddcda-5179-4f0f-8ec5-d437eafb3c2a" providerId="ADAL" clId="{20EA21DE-EAE9-4F34-BC1A-919CD00F48E1}" dt="2024-05-28T00:16:44.531" v="9021" actId="113"/>
          <ac:spMkLst>
            <pc:docMk/>
            <pc:sldMk cId="528990884" sldId="2508"/>
            <ac:spMk id="34" creationId="{52141BEA-8231-2B3C-C939-05CBE00C3EEB}"/>
          </ac:spMkLst>
        </pc:spChg>
        <pc:picChg chg="mod">
          <ac:chgData name="Ma, Ou (maou)" userId="7d5ddcda-5179-4f0f-8ec5-d437eafb3c2a" providerId="ADAL" clId="{20EA21DE-EAE9-4F34-BC1A-919CD00F48E1}" dt="2024-05-28T00:17:18.601" v="9023" actId="1076"/>
          <ac:picMkLst>
            <pc:docMk/>
            <pc:sldMk cId="528990884" sldId="2508"/>
            <ac:picMk id="23" creationId="{767932DE-5C8D-A6F1-C1CE-5715D0B6A5C5}"/>
          </ac:picMkLst>
        </pc:picChg>
        <pc:picChg chg="mod">
          <ac:chgData name="Ma, Ou (maou)" userId="7d5ddcda-5179-4f0f-8ec5-d437eafb3c2a" providerId="ADAL" clId="{20EA21DE-EAE9-4F34-BC1A-919CD00F48E1}" dt="2024-05-28T00:17:41.576" v="9026" actId="1037"/>
          <ac:picMkLst>
            <pc:docMk/>
            <pc:sldMk cId="528990884" sldId="2508"/>
            <ac:picMk id="26" creationId="{FCA5DC90-33CC-002C-03B8-30B19F867933}"/>
          </ac:picMkLst>
        </pc:picChg>
      </pc:sldChg>
      <pc:sldChg chg="addSp delSp modSp add mod">
        <pc:chgData name="Ma, Ou (maou)" userId="7d5ddcda-5179-4f0f-8ec5-d437eafb3c2a" providerId="ADAL" clId="{20EA21DE-EAE9-4F34-BC1A-919CD00F48E1}" dt="2024-05-30T00:17:47.898" v="10567" actId="1076"/>
        <pc:sldMkLst>
          <pc:docMk/>
          <pc:sldMk cId="3289649944" sldId="2509"/>
        </pc:sldMkLst>
        <pc:spChg chg="mod">
          <ac:chgData name="Ma, Ou (maou)" userId="7d5ddcda-5179-4f0f-8ec5-d437eafb3c2a" providerId="ADAL" clId="{20EA21DE-EAE9-4F34-BC1A-919CD00F48E1}" dt="2024-05-30T00:01:01.308" v="10427" actId="1076"/>
          <ac:spMkLst>
            <pc:docMk/>
            <pc:sldMk cId="3289649944" sldId="2509"/>
            <ac:spMk id="4" creationId="{56033E82-E699-DE78-6413-7B07007EBFCF}"/>
          </ac:spMkLst>
        </pc:spChg>
        <pc:spChg chg="del">
          <ac:chgData name="Ma, Ou (maou)" userId="7d5ddcda-5179-4f0f-8ec5-d437eafb3c2a" providerId="ADAL" clId="{20EA21DE-EAE9-4F34-BC1A-919CD00F48E1}" dt="2024-05-29T14:05:02.284" v="9688" actId="478"/>
          <ac:spMkLst>
            <pc:docMk/>
            <pc:sldMk cId="3289649944" sldId="2509"/>
            <ac:spMk id="6" creationId="{E8323586-0374-80D1-ED11-02582EE44513}"/>
          </ac:spMkLst>
        </pc:spChg>
        <pc:spChg chg="del">
          <ac:chgData name="Ma, Ou (maou)" userId="7d5ddcda-5179-4f0f-8ec5-d437eafb3c2a" providerId="ADAL" clId="{20EA21DE-EAE9-4F34-BC1A-919CD00F48E1}" dt="2024-05-29T14:05:25.933" v="9690" actId="478"/>
          <ac:spMkLst>
            <pc:docMk/>
            <pc:sldMk cId="3289649944" sldId="2509"/>
            <ac:spMk id="7" creationId="{3B9E1F2E-58E4-7067-1A00-370F87F45CAB}"/>
          </ac:spMkLst>
        </pc:spChg>
        <pc:spChg chg="add del mod">
          <ac:chgData name="Ma, Ou (maou)" userId="7d5ddcda-5179-4f0f-8ec5-d437eafb3c2a" providerId="ADAL" clId="{20EA21DE-EAE9-4F34-BC1A-919CD00F48E1}" dt="2024-05-29T23:52:19.295" v="10264" actId="478"/>
          <ac:spMkLst>
            <pc:docMk/>
            <pc:sldMk cId="3289649944" sldId="2509"/>
            <ac:spMk id="7" creationId="{EDD633B2-0837-C3FE-8DD9-ABD76F04FAA8}"/>
          </ac:spMkLst>
        </pc:spChg>
        <pc:spChg chg="add mod">
          <ac:chgData name="Ma, Ou (maou)" userId="7d5ddcda-5179-4f0f-8ec5-d437eafb3c2a" providerId="ADAL" clId="{20EA21DE-EAE9-4F34-BC1A-919CD00F48E1}" dt="2024-05-29T23:49:45.596" v="10225" actId="1076"/>
          <ac:spMkLst>
            <pc:docMk/>
            <pc:sldMk cId="3289649944" sldId="2509"/>
            <ac:spMk id="9" creationId="{4242332F-1130-2AD7-5849-7A7BBC27439F}"/>
          </ac:spMkLst>
        </pc:spChg>
        <pc:spChg chg="add del mod">
          <ac:chgData name="Ma, Ou (maou)" userId="7d5ddcda-5179-4f0f-8ec5-d437eafb3c2a" providerId="ADAL" clId="{20EA21DE-EAE9-4F34-BC1A-919CD00F48E1}" dt="2024-05-29T23:38:09.617" v="10036" actId="478"/>
          <ac:spMkLst>
            <pc:docMk/>
            <pc:sldMk cId="3289649944" sldId="2509"/>
            <ac:spMk id="10" creationId="{5EA475EC-483B-91FF-67B2-461F1B7828AB}"/>
          </ac:spMkLst>
        </pc:spChg>
        <pc:spChg chg="add mod">
          <ac:chgData name="Ma, Ou (maou)" userId="7d5ddcda-5179-4f0f-8ec5-d437eafb3c2a" providerId="ADAL" clId="{20EA21DE-EAE9-4F34-BC1A-919CD00F48E1}" dt="2024-05-29T23:34:59.902" v="9968" actId="20577"/>
          <ac:spMkLst>
            <pc:docMk/>
            <pc:sldMk cId="3289649944" sldId="2509"/>
            <ac:spMk id="11" creationId="{3B4FB2B3-74CE-84B8-C190-F0568DC5D395}"/>
          </ac:spMkLst>
        </pc:spChg>
        <pc:spChg chg="add mod">
          <ac:chgData name="Ma, Ou (maou)" userId="7d5ddcda-5179-4f0f-8ec5-d437eafb3c2a" providerId="ADAL" clId="{20EA21DE-EAE9-4F34-BC1A-919CD00F48E1}" dt="2024-05-30T00:14:11.386" v="10531" actId="1076"/>
          <ac:spMkLst>
            <pc:docMk/>
            <pc:sldMk cId="3289649944" sldId="2509"/>
            <ac:spMk id="12" creationId="{261ED089-C70A-D329-EDD3-6C2B5946E483}"/>
          </ac:spMkLst>
        </pc:spChg>
        <pc:spChg chg="del mod">
          <ac:chgData name="Ma, Ou (maou)" userId="7d5ddcda-5179-4f0f-8ec5-d437eafb3c2a" providerId="ADAL" clId="{20EA21DE-EAE9-4F34-BC1A-919CD00F48E1}" dt="2024-05-29T14:14:57.291" v="9751" actId="478"/>
          <ac:spMkLst>
            <pc:docMk/>
            <pc:sldMk cId="3289649944" sldId="2509"/>
            <ac:spMk id="12" creationId="{974B6DB3-8746-2043-51A6-A9BC40D6443B}"/>
          </ac:spMkLst>
        </pc:spChg>
        <pc:spChg chg="add mod">
          <ac:chgData name="Ma, Ou (maou)" userId="7d5ddcda-5179-4f0f-8ec5-d437eafb3c2a" providerId="ADAL" clId="{20EA21DE-EAE9-4F34-BC1A-919CD00F48E1}" dt="2024-05-30T00:14:20.890" v="10534" actId="1076"/>
          <ac:spMkLst>
            <pc:docMk/>
            <pc:sldMk cId="3289649944" sldId="2509"/>
            <ac:spMk id="13" creationId="{DD9E8B09-5B61-5AD0-2291-37DE3E9FA9DC}"/>
          </ac:spMkLst>
        </pc:spChg>
        <pc:spChg chg="add mod">
          <ac:chgData name="Ma, Ou (maou)" userId="7d5ddcda-5179-4f0f-8ec5-d437eafb3c2a" providerId="ADAL" clId="{20EA21DE-EAE9-4F34-BC1A-919CD00F48E1}" dt="2024-05-30T00:16:29.322" v="10562" actId="1076"/>
          <ac:spMkLst>
            <pc:docMk/>
            <pc:sldMk cId="3289649944" sldId="2509"/>
            <ac:spMk id="14" creationId="{4233B4CB-AEF9-7658-DF5B-593280122C6A}"/>
          </ac:spMkLst>
        </pc:spChg>
        <pc:spChg chg="add mod">
          <ac:chgData name="Ma, Ou (maou)" userId="7d5ddcda-5179-4f0f-8ec5-d437eafb3c2a" providerId="ADAL" clId="{20EA21DE-EAE9-4F34-BC1A-919CD00F48E1}" dt="2024-05-29T23:50:09.541" v="10229" actId="1076"/>
          <ac:spMkLst>
            <pc:docMk/>
            <pc:sldMk cId="3289649944" sldId="2509"/>
            <ac:spMk id="15" creationId="{14E9823F-1222-5FD2-2A23-4B5716D70C94}"/>
          </ac:spMkLst>
        </pc:spChg>
        <pc:spChg chg="add del mod">
          <ac:chgData name="Ma, Ou (maou)" userId="7d5ddcda-5179-4f0f-8ec5-d437eafb3c2a" providerId="ADAL" clId="{20EA21DE-EAE9-4F34-BC1A-919CD00F48E1}" dt="2024-05-29T14:05:36.331" v="9691" actId="478"/>
          <ac:spMkLst>
            <pc:docMk/>
            <pc:sldMk cId="3289649944" sldId="2509"/>
            <ac:spMk id="15" creationId="{2B2E78A4-3EE8-9945-C4CE-F28F76475893}"/>
          </ac:spMkLst>
        </pc:spChg>
        <pc:spChg chg="mod">
          <ac:chgData name="Ma, Ou (maou)" userId="7d5ddcda-5179-4f0f-8ec5-d437eafb3c2a" providerId="ADAL" clId="{20EA21DE-EAE9-4F34-BC1A-919CD00F48E1}" dt="2024-05-30T00:15:47.490" v="10559" actId="1076"/>
          <ac:spMkLst>
            <pc:docMk/>
            <pc:sldMk cId="3289649944" sldId="2509"/>
            <ac:spMk id="18" creationId="{0970FE70-B907-343A-C706-104687E1DBD6}"/>
          </ac:spMkLst>
        </pc:spChg>
        <pc:spChg chg="mod">
          <ac:chgData name="Ma, Ou (maou)" userId="7d5ddcda-5179-4f0f-8ec5-d437eafb3c2a" providerId="ADAL" clId="{20EA21DE-EAE9-4F34-BC1A-919CD00F48E1}" dt="2024-05-29T14:08:16.148" v="9713" actId="404"/>
          <ac:spMkLst>
            <pc:docMk/>
            <pc:sldMk cId="3289649944" sldId="2509"/>
            <ac:spMk id="22" creationId="{6D098AB7-79EF-E6F0-BDAD-7CC857D86FFF}"/>
          </ac:spMkLst>
        </pc:spChg>
        <pc:spChg chg="mod">
          <ac:chgData name="Ma, Ou (maou)" userId="7d5ddcda-5179-4f0f-8ec5-d437eafb3c2a" providerId="ADAL" clId="{20EA21DE-EAE9-4F34-BC1A-919CD00F48E1}" dt="2024-05-29T14:08:16.148" v="9713" actId="404"/>
          <ac:spMkLst>
            <pc:docMk/>
            <pc:sldMk cId="3289649944" sldId="2509"/>
            <ac:spMk id="24" creationId="{80364C6B-5FD4-98D5-8ED8-D95223EACC84}"/>
          </ac:spMkLst>
        </pc:spChg>
        <pc:spChg chg="mod">
          <ac:chgData name="Ma, Ou (maou)" userId="7d5ddcda-5179-4f0f-8ec5-d437eafb3c2a" providerId="ADAL" clId="{20EA21DE-EAE9-4F34-BC1A-919CD00F48E1}" dt="2024-05-29T14:08:16.148" v="9713" actId="404"/>
          <ac:spMkLst>
            <pc:docMk/>
            <pc:sldMk cId="3289649944" sldId="2509"/>
            <ac:spMk id="25" creationId="{07A43AB0-B5CA-8259-3E1A-B3E655303E13}"/>
          </ac:spMkLst>
        </pc:spChg>
        <pc:spChg chg="mod">
          <ac:chgData name="Ma, Ou (maou)" userId="7d5ddcda-5179-4f0f-8ec5-d437eafb3c2a" providerId="ADAL" clId="{20EA21DE-EAE9-4F34-BC1A-919CD00F48E1}" dt="2024-05-30T00:13:52.538" v="10528" actId="1076"/>
          <ac:spMkLst>
            <pc:docMk/>
            <pc:sldMk cId="3289649944" sldId="2509"/>
            <ac:spMk id="29" creationId="{4F809ADA-17CD-BD3C-B3B9-5413D3FF62EF}"/>
          </ac:spMkLst>
        </pc:spChg>
        <pc:spChg chg="mod">
          <ac:chgData name="Ma, Ou (maou)" userId="7d5ddcda-5179-4f0f-8ec5-d437eafb3c2a" providerId="ADAL" clId="{20EA21DE-EAE9-4F34-BC1A-919CD00F48E1}" dt="2024-05-29T23:35:23.094" v="9970" actId="404"/>
          <ac:spMkLst>
            <pc:docMk/>
            <pc:sldMk cId="3289649944" sldId="2509"/>
            <ac:spMk id="32" creationId="{5E5FA6A2-24BE-0F35-2217-5AD2F1B2FF15}"/>
          </ac:spMkLst>
        </pc:spChg>
        <pc:spChg chg="mod">
          <ac:chgData name="Ma, Ou (maou)" userId="7d5ddcda-5179-4f0f-8ec5-d437eafb3c2a" providerId="ADAL" clId="{20EA21DE-EAE9-4F34-BC1A-919CD00F48E1}" dt="2024-05-29T23:35:36.518" v="9972" actId="14100"/>
          <ac:spMkLst>
            <pc:docMk/>
            <pc:sldMk cId="3289649944" sldId="2509"/>
            <ac:spMk id="35" creationId="{A1C8715F-4FF6-5F6F-C4D7-02D6E14CD9DF}"/>
          </ac:spMkLst>
        </pc:spChg>
        <pc:spChg chg="mod">
          <ac:chgData name="Ma, Ou (maou)" userId="7d5ddcda-5179-4f0f-8ec5-d437eafb3c2a" providerId="ADAL" clId="{20EA21DE-EAE9-4F34-BC1A-919CD00F48E1}" dt="2024-05-29T23:35:07.943" v="9969" actId="403"/>
          <ac:spMkLst>
            <pc:docMk/>
            <pc:sldMk cId="3289649944" sldId="2509"/>
            <ac:spMk id="42" creationId="{0D05514B-2CE3-7C0C-5998-7FC50284888E}"/>
          </ac:spMkLst>
        </pc:spChg>
        <pc:spChg chg="add mod">
          <ac:chgData name="Ma, Ou (maou)" userId="7d5ddcda-5179-4f0f-8ec5-d437eafb3c2a" providerId="ADAL" clId="{20EA21DE-EAE9-4F34-BC1A-919CD00F48E1}" dt="2024-05-30T00:01:17.075" v="10428" actId="1076"/>
          <ac:spMkLst>
            <pc:docMk/>
            <pc:sldMk cId="3289649944" sldId="2509"/>
            <ac:spMk id="44" creationId="{3F9DE74E-0B2D-4898-C8CC-601214AD09F0}"/>
          </ac:spMkLst>
        </pc:spChg>
        <pc:spChg chg="add mod">
          <ac:chgData name="Ma, Ou (maou)" userId="7d5ddcda-5179-4f0f-8ec5-d437eafb3c2a" providerId="ADAL" clId="{20EA21DE-EAE9-4F34-BC1A-919CD00F48E1}" dt="2024-05-29T23:53:52.828" v="10300" actId="1076"/>
          <ac:spMkLst>
            <pc:docMk/>
            <pc:sldMk cId="3289649944" sldId="2509"/>
            <ac:spMk id="45" creationId="{96391E9A-FEB6-488C-0FE1-30229F1BE646}"/>
          </ac:spMkLst>
        </pc:spChg>
        <pc:spChg chg="add mod">
          <ac:chgData name="Ma, Ou (maou)" userId="7d5ddcda-5179-4f0f-8ec5-d437eafb3c2a" providerId="ADAL" clId="{20EA21DE-EAE9-4F34-BC1A-919CD00F48E1}" dt="2024-05-30T00:17:41.436" v="10566" actId="3626"/>
          <ac:spMkLst>
            <pc:docMk/>
            <pc:sldMk cId="3289649944" sldId="2509"/>
            <ac:spMk id="47" creationId="{B3D8DF1D-648C-3158-E42C-BAF1C9F8770F}"/>
          </ac:spMkLst>
        </pc:spChg>
        <pc:spChg chg="add mod">
          <ac:chgData name="Ma, Ou (maou)" userId="7d5ddcda-5179-4f0f-8ec5-d437eafb3c2a" providerId="ADAL" clId="{20EA21DE-EAE9-4F34-BC1A-919CD00F48E1}" dt="2024-05-30T00:17:47.898" v="10567" actId="1076"/>
          <ac:spMkLst>
            <pc:docMk/>
            <pc:sldMk cId="3289649944" sldId="2509"/>
            <ac:spMk id="48" creationId="{120EB659-E6A7-0BA9-4C9B-E46C7D8B50CE}"/>
          </ac:spMkLst>
        </pc:spChg>
        <pc:spChg chg="add mod">
          <ac:chgData name="Ma, Ou (maou)" userId="7d5ddcda-5179-4f0f-8ec5-d437eafb3c2a" providerId="ADAL" clId="{20EA21DE-EAE9-4F34-BC1A-919CD00F48E1}" dt="2024-05-30T00:14:41.050" v="10537" actId="1076"/>
          <ac:spMkLst>
            <pc:docMk/>
            <pc:sldMk cId="3289649944" sldId="2509"/>
            <ac:spMk id="49" creationId="{866B82C5-C156-7152-0CF6-D40B71A2477B}"/>
          </ac:spMkLst>
        </pc:spChg>
        <pc:spChg chg="add mod">
          <ac:chgData name="Ma, Ou (maou)" userId="7d5ddcda-5179-4f0f-8ec5-d437eafb3c2a" providerId="ADAL" clId="{20EA21DE-EAE9-4F34-BC1A-919CD00F48E1}" dt="2024-05-30T00:16:20.258" v="10561" actId="1076"/>
          <ac:spMkLst>
            <pc:docMk/>
            <pc:sldMk cId="3289649944" sldId="2509"/>
            <ac:spMk id="56" creationId="{C0D6DA23-7CF8-85EC-18D8-4B1B97D37A2A}"/>
          </ac:spMkLst>
        </pc:spChg>
        <pc:grpChg chg="add mod">
          <ac:chgData name="Ma, Ou (maou)" userId="7d5ddcda-5179-4f0f-8ec5-d437eafb3c2a" providerId="ADAL" clId="{20EA21DE-EAE9-4F34-BC1A-919CD00F48E1}" dt="2024-05-29T23:57:04.773" v="10334" actId="1076"/>
          <ac:grpSpMkLst>
            <pc:docMk/>
            <pc:sldMk cId="3289649944" sldId="2509"/>
            <ac:grpSpMk id="6" creationId="{6F23231A-5C9C-279F-F1F7-72FDFEFB6081}"/>
          </ac:grpSpMkLst>
        </pc:grpChg>
        <pc:grpChg chg="add mod">
          <ac:chgData name="Ma, Ou (maou)" userId="7d5ddcda-5179-4f0f-8ec5-d437eafb3c2a" providerId="ADAL" clId="{20EA21DE-EAE9-4F34-BC1A-919CD00F48E1}" dt="2024-05-30T00:15:47.490" v="10559" actId="1076"/>
          <ac:grpSpMkLst>
            <pc:docMk/>
            <pc:sldMk cId="3289649944" sldId="2509"/>
            <ac:grpSpMk id="16" creationId="{CBFEC627-BBE9-A11B-E98E-E45749532B6D}"/>
          </ac:grpSpMkLst>
        </pc:grpChg>
        <pc:grpChg chg="add mod">
          <ac:chgData name="Ma, Ou (maou)" userId="7d5ddcda-5179-4f0f-8ec5-d437eafb3c2a" providerId="ADAL" clId="{20EA21DE-EAE9-4F34-BC1A-919CD00F48E1}" dt="2024-05-30T00:13:36.171" v="10524" actId="14100"/>
          <ac:grpSpMkLst>
            <pc:docMk/>
            <pc:sldMk cId="3289649944" sldId="2509"/>
            <ac:grpSpMk id="20" creationId="{6C027406-482B-BA3A-87AA-2319BD94E0B9}"/>
          </ac:grpSpMkLst>
        </pc:grpChg>
        <pc:grpChg chg="mod">
          <ac:chgData name="Ma, Ou (maou)" userId="7d5ddcda-5179-4f0f-8ec5-d437eafb3c2a" providerId="ADAL" clId="{20EA21DE-EAE9-4F34-BC1A-919CD00F48E1}" dt="2024-05-29T14:08:05.494" v="9709"/>
          <ac:grpSpMkLst>
            <pc:docMk/>
            <pc:sldMk cId="3289649944" sldId="2509"/>
            <ac:grpSpMk id="21" creationId="{76A2FE68-3720-27BD-4971-3E22A80F8CCD}"/>
          </ac:grpSpMkLst>
        </pc:grpChg>
        <pc:grpChg chg="add mod">
          <ac:chgData name="Ma, Ou (maou)" userId="7d5ddcda-5179-4f0f-8ec5-d437eafb3c2a" providerId="ADAL" clId="{20EA21DE-EAE9-4F34-BC1A-919CD00F48E1}" dt="2024-05-30T00:13:52.538" v="10528" actId="1076"/>
          <ac:grpSpMkLst>
            <pc:docMk/>
            <pc:sldMk cId="3289649944" sldId="2509"/>
            <ac:grpSpMk id="26" creationId="{BE75F6E3-55BA-CC6B-9D65-3B431ED64BDE}"/>
          </ac:grpSpMkLst>
        </pc:grpChg>
        <pc:grpChg chg="add mod">
          <ac:chgData name="Ma, Ou (maou)" userId="7d5ddcda-5179-4f0f-8ec5-d437eafb3c2a" providerId="ADAL" clId="{20EA21DE-EAE9-4F34-BC1A-919CD00F48E1}" dt="2024-05-29T14:38:02.081" v="9809" actId="164"/>
          <ac:grpSpMkLst>
            <pc:docMk/>
            <pc:sldMk cId="3289649944" sldId="2509"/>
            <ac:grpSpMk id="30" creationId="{6D81C61F-8CF8-B1DA-28C7-1A7E42B87BAE}"/>
          </ac:grpSpMkLst>
        </pc:grpChg>
        <pc:grpChg chg="add mod">
          <ac:chgData name="Ma, Ou (maou)" userId="7d5ddcda-5179-4f0f-8ec5-d437eafb3c2a" providerId="ADAL" clId="{20EA21DE-EAE9-4F34-BC1A-919CD00F48E1}" dt="2024-05-29T14:38:02.081" v="9809" actId="164"/>
          <ac:grpSpMkLst>
            <pc:docMk/>
            <pc:sldMk cId="3289649944" sldId="2509"/>
            <ac:grpSpMk id="33" creationId="{F60B76F9-8531-2835-8A24-B91DA85B9F9E}"/>
          </ac:grpSpMkLst>
        </pc:grpChg>
        <pc:grpChg chg="add mod">
          <ac:chgData name="Ma, Ou (maou)" userId="7d5ddcda-5179-4f0f-8ec5-d437eafb3c2a" providerId="ADAL" clId="{20EA21DE-EAE9-4F34-BC1A-919CD00F48E1}" dt="2024-05-30T00:14:35.706" v="10536" actId="1076"/>
          <ac:grpSpMkLst>
            <pc:docMk/>
            <pc:sldMk cId="3289649944" sldId="2509"/>
            <ac:grpSpMk id="39" creationId="{E4A87806-FB57-3E7D-6616-3A5403253974}"/>
          </ac:grpSpMkLst>
        </pc:grpChg>
        <pc:grpChg chg="add mod">
          <ac:chgData name="Ma, Ou (maou)" userId="7d5ddcda-5179-4f0f-8ec5-d437eafb3c2a" providerId="ADAL" clId="{20EA21DE-EAE9-4F34-BC1A-919CD00F48E1}" dt="2024-05-30T00:14:23.715" v="10535" actId="1076"/>
          <ac:grpSpMkLst>
            <pc:docMk/>
            <pc:sldMk cId="3289649944" sldId="2509"/>
            <ac:grpSpMk id="40" creationId="{D4E7DE06-3F30-03AD-3941-639DFC34CB0F}"/>
          </ac:grpSpMkLst>
        </pc:grpChg>
        <pc:grpChg chg="add mod">
          <ac:chgData name="Ma, Ou (maou)" userId="7d5ddcda-5179-4f0f-8ec5-d437eafb3c2a" providerId="ADAL" clId="{20EA21DE-EAE9-4F34-BC1A-919CD00F48E1}" dt="2024-05-30T00:16:20.258" v="10561" actId="1076"/>
          <ac:grpSpMkLst>
            <pc:docMk/>
            <pc:sldMk cId="3289649944" sldId="2509"/>
            <ac:grpSpMk id="57" creationId="{BED55FB0-A056-7281-5C00-14C4406C52DA}"/>
          </ac:grpSpMkLst>
        </pc:grpChg>
        <pc:picChg chg="del">
          <ac:chgData name="Ma, Ou (maou)" userId="7d5ddcda-5179-4f0f-8ec5-d437eafb3c2a" providerId="ADAL" clId="{20EA21DE-EAE9-4F34-BC1A-919CD00F48E1}" dt="2024-05-29T14:11:54.011" v="9732" actId="478"/>
          <ac:picMkLst>
            <pc:docMk/>
            <pc:sldMk cId="3289649944" sldId="2509"/>
            <ac:picMk id="9" creationId="{9B660EEF-D00C-7A84-462F-0629BEAD52A3}"/>
          </ac:picMkLst>
        </pc:picChg>
        <pc:picChg chg="del">
          <ac:chgData name="Ma, Ou (maou)" userId="7d5ddcda-5179-4f0f-8ec5-d437eafb3c2a" providerId="ADAL" clId="{20EA21DE-EAE9-4F34-BC1A-919CD00F48E1}" dt="2024-05-29T14:11:56.155" v="9733" actId="478"/>
          <ac:picMkLst>
            <pc:docMk/>
            <pc:sldMk cId="3289649944" sldId="2509"/>
            <ac:picMk id="10" creationId="{9A94917C-D117-BA80-EB6B-B1BD6BADFFCA}"/>
          </ac:picMkLst>
        </pc:picChg>
        <pc:picChg chg="del mod">
          <ac:chgData name="Ma, Ou (maou)" userId="7d5ddcda-5179-4f0f-8ec5-d437eafb3c2a" providerId="ADAL" clId="{20EA21DE-EAE9-4F34-BC1A-919CD00F48E1}" dt="2024-05-29T14:11:51.067" v="9731" actId="478"/>
          <ac:picMkLst>
            <pc:docMk/>
            <pc:sldMk cId="3289649944" sldId="2509"/>
            <ac:picMk id="11" creationId="{CB3035BF-FD9C-C2E2-83FD-30B36C50E7CA}"/>
          </ac:picMkLst>
        </pc:picChg>
        <pc:picChg chg="del">
          <ac:chgData name="Ma, Ou (maou)" userId="7d5ddcda-5179-4f0f-8ec5-d437eafb3c2a" providerId="ADAL" clId="{20EA21DE-EAE9-4F34-BC1A-919CD00F48E1}" dt="2024-05-29T14:12:04.104" v="9734" actId="478"/>
          <ac:picMkLst>
            <pc:docMk/>
            <pc:sldMk cId="3289649944" sldId="2509"/>
            <ac:picMk id="14" creationId="{A3198F6E-9326-F7B0-3305-C6FA56E19491}"/>
          </ac:picMkLst>
        </pc:picChg>
        <pc:picChg chg="mod">
          <ac:chgData name="Ma, Ou (maou)" userId="7d5ddcda-5179-4f0f-8ec5-d437eafb3c2a" providerId="ADAL" clId="{20EA21DE-EAE9-4F34-BC1A-919CD00F48E1}" dt="2024-05-30T00:15:47.490" v="10559" actId="1076"/>
          <ac:picMkLst>
            <pc:docMk/>
            <pc:sldMk cId="3289649944" sldId="2509"/>
            <ac:picMk id="17" creationId="{9C7744F3-AD4C-9186-1A8A-E0EFFEF5E535}"/>
          </ac:picMkLst>
        </pc:picChg>
        <pc:picChg chg="add del mod">
          <ac:chgData name="Ma, Ou (maou)" userId="7d5ddcda-5179-4f0f-8ec5-d437eafb3c2a" providerId="ADAL" clId="{20EA21DE-EAE9-4F34-BC1A-919CD00F48E1}" dt="2024-05-29T23:56:37.870" v="10323" actId="478"/>
          <ac:picMkLst>
            <pc:docMk/>
            <pc:sldMk cId="3289649944" sldId="2509"/>
            <ac:picMk id="19" creationId="{9FF010A5-4EB4-E732-76B2-B398DEDBF1B2}"/>
          </ac:picMkLst>
        </pc:picChg>
        <pc:picChg chg="mod">
          <ac:chgData name="Ma, Ou (maou)" userId="7d5ddcda-5179-4f0f-8ec5-d437eafb3c2a" providerId="ADAL" clId="{20EA21DE-EAE9-4F34-BC1A-919CD00F48E1}" dt="2024-05-29T14:08:05.494" v="9709"/>
          <ac:picMkLst>
            <pc:docMk/>
            <pc:sldMk cId="3289649944" sldId="2509"/>
            <ac:picMk id="23" creationId="{F7B04AD8-F82A-BA04-5517-579B55F1E52D}"/>
          </ac:picMkLst>
        </pc:picChg>
        <pc:picChg chg="mod">
          <ac:chgData name="Ma, Ou (maou)" userId="7d5ddcda-5179-4f0f-8ec5-d437eafb3c2a" providerId="ADAL" clId="{20EA21DE-EAE9-4F34-BC1A-919CD00F48E1}" dt="2024-05-30T00:13:52.538" v="10528" actId="1076"/>
          <ac:picMkLst>
            <pc:docMk/>
            <pc:sldMk cId="3289649944" sldId="2509"/>
            <ac:picMk id="27" creationId="{A513DF65-7E08-D3E3-E970-3C7457871138}"/>
          </ac:picMkLst>
        </pc:picChg>
        <pc:picChg chg="mod">
          <ac:chgData name="Ma, Ou (maou)" userId="7d5ddcda-5179-4f0f-8ec5-d437eafb3c2a" providerId="ADAL" clId="{20EA21DE-EAE9-4F34-BC1A-919CD00F48E1}" dt="2024-05-30T00:13:52.538" v="10528" actId="1076"/>
          <ac:picMkLst>
            <pc:docMk/>
            <pc:sldMk cId="3289649944" sldId="2509"/>
            <ac:picMk id="28" creationId="{1FE59418-DFC3-06C9-C0C7-C9F9ECE33F5E}"/>
          </ac:picMkLst>
        </pc:picChg>
        <pc:picChg chg="mod">
          <ac:chgData name="Ma, Ou (maou)" userId="7d5ddcda-5179-4f0f-8ec5-d437eafb3c2a" providerId="ADAL" clId="{20EA21DE-EAE9-4F34-BC1A-919CD00F48E1}" dt="2024-05-29T14:12:33.918" v="9736"/>
          <ac:picMkLst>
            <pc:docMk/>
            <pc:sldMk cId="3289649944" sldId="2509"/>
            <ac:picMk id="31" creationId="{5D59298B-9BF5-56AA-8745-D62FD89E3C28}"/>
          </ac:picMkLst>
        </pc:picChg>
        <pc:picChg chg="mod">
          <ac:chgData name="Ma, Ou (maou)" userId="7d5ddcda-5179-4f0f-8ec5-d437eafb3c2a" providerId="ADAL" clId="{20EA21DE-EAE9-4F34-BC1A-919CD00F48E1}" dt="2024-05-29T14:12:56.630" v="9738"/>
          <ac:picMkLst>
            <pc:docMk/>
            <pc:sldMk cId="3289649944" sldId="2509"/>
            <ac:picMk id="34" creationId="{FC1F53C3-A1C5-F078-76EB-A933F5561C00}"/>
          </ac:picMkLst>
        </pc:picChg>
        <pc:picChg chg="add del mod">
          <ac:chgData name="Ma, Ou (maou)" userId="7d5ddcda-5179-4f0f-8ec5-d437eafb3c2a" providerId="ADAL" clId="{20EA21DE-EAE9-4F34-BC1A-919CD00F48E1}" dt="2024-05-30T00:04:24.142" v="10501" actId="478"/>
          <ac:picMkLst>
            <pc:docMk/>
            <pc:sldMk cId="3289649944" sldId="2509"/>
            <ac:picMk id="36" creationId="{353C4297-A261-F112-BAC0-C6E147970128}"/>
          </ac:picMkLst>
        </pc:picChg>
        <pc:picChg chg="add mod">
          <ac:chgData name="Ma, Ou (maou)" userId="7d5ddcda-5179-4f0f-8ec5-d437eafb3c2a" providerId="ADAL" clId="{20EA21DE-EAE9-4F34-BC1A-919CD00F48E1}" dt="2024-05-30T00:14:35.706" v="10536" actId="1076"/>
          <ac:picMkLst>
            <pc:docMk/>
            <pc:sldMk cId="3289649944" sldId="2509"/>
            <ac:picMk id="37" creationId="{7930CEE7-207E-AD51-CA9B-0660F710D201}"/>
          </ac:picMkLst>
        </pc:picChg>
        <pc:picChg chg="add mod">
          <ac:chgData name="Ma, Ou (maou)" userId="7d5ddcda-5179-4f0f-8ec5-d437eafb3c2a" providerId="ADAL" clId="{20EA21DE-EAE9-4F34-BC1A-919CD00F48E1}" dt="2024-05-30T00:14:35.706" v="10536" actId="1076"/>
          <ac:picMkLst>
            <pc:docMk/>
            <pc:sldMk cId="3289649944" sldId="2509"/>
            <ac:picMk id="38" creationId="{903D2D23-AFE0-E5F8-2435-C60FABF36C7F}"/>
          </ac:picMkLst>
        </pc:picChg>
        <pc:picChg chg="mod">
          <ac:chgData name="Ma, Ou (maou)" userId="7d5ddcda-5179-4f0f-8ec5-d437eafb3c2a" providerId="ADAL" clId="{20EA21DE-EAE9-4F34-BC1A-919CD00F48E1}" dt="2024-05-29T14:16:15.205" v="9758"/>
          <ac:picMkLst>
            <pc:docMk/>
            <pc:sldMk cId="3289649944" sldId="2509"/>
            <ac:picMk id="41" creationId="{5CA79373-8FB9-D520-D421-7F77BEAB2F66}"/>
          </ac:picMkLst>
        </pc:picChg>
        <pc:picChg chg="add mod">
          <ac:chgData name="Ma, Ou (maou)" userId="7d5ddcda-5179-4f0f-8ec5-d437eafb3c2a" providerId="ADAL" clId="{20EA21DE-EAE9-4F34-BC1A-919CD00F48E1}" dt="2024-05-30T00:01:26.732" v="10431" actId="1076"/>
          <ac:picMkLst>
            <pc:docMk/>
            <pc:sldMk cId="3289649944" sldId="2509"/>
            <ac:picMk id="43" creationId="{6E6FCB80-2707-A7DA-9104-E130D24197A7}"/>
          </ac:picMkLst>
        </pc:picChg>
        <pc:picChg chg="add mod">
          <ac:chgData name="Ma, Ou (maou)" userId="7d5ddcda-5179-4f0f-8ec5-d437eafb3c2a" providerId="ADAL" clId="{20EA21DE-EAE9-4F34-BC1A-919CD00F48E1}" dt="2024-05-29T23:56:53.852" v="10331" actId="1076"/>
          <ac:picMkLst>
            <pc:docMk/>
            <pc:sldMk cId="3289649944" sldId="2509"/>
            <ac:picMk id="46" creationId="{9DDDC48C-E5BC-D051-4A81-8C4E85E581B9}"/>
          </ac:picMkLst>
        </pc:picChg>
        <pc:picChg chg="add mod">
          <ac:chgData name="Ma, Ou (maou)" userId="7d5ddcda-5179-4f0f-8ec5-d437eafb3c2a" providerId="ADAL" clId="{20EA21DE-EAE9-4F34-BC1A-919CD00F48E1}" dt="2024-05-30T00:16:14.115" v="10560" actId="1076"/>
          <ac:picMkLst>
            <pc:docMk/>
            <pc:sldMk cId="3289649944" sldId="2509"/>
            <ac:picMk id="51" creationId="{BFD7737C-70AD-5A76-2151-C8C1E8AA420A}"/>
          </ac:picMkLst>
        </pc:picChg>
        <pc:picChg chg="add del mod">
          <ac:chgData name="Ma, Ou (maou)" userId="7d5ddcda-5179-4f0f-8ec5-d437eafb3c2a" providerId="ADAL" clId="{20EA21DE-EAE9-4F34-BC1A-919CD00F48E1}" dt="2024-05-30T00:13:19.342" v="10519" actId="478"/>
          <ac:picMkLst>
            <pc:docMk/>
            <pc:sldMk cId="3289649944" sldId="2509"/>
            <ac:picMk id="53" creationId="{865C14EA-A8F2-F6DF-E3BE-FD095B27885F}"/>
          </ac:picMkLst>
        </pc:picChg>
        <pc:picChg chg="add mod">
          <ac:chgData name="Ma, Ou (maou)" userId="7d5ddcda-5179-4f0f-8ec5-d437eafb3c2a" providerId="ADAL" clId="{20EA21DE-EAE9-4F34-BC1A-919CD00F48E1}" dt="2024-05-30T00:16:20.258" v="10561" actId="1076"/>
          <ac:picMkLst>
            <pc:docMk/>
            <pc:sldMk cId="3289649944" sldId="2509"/>
            <ac:picMk id="55" creationId="{345F1538-456C-8AFD-3684-27F68D8D5516}"/>
          </ac:picMkLst>
        </pc:picChg>
        <pc:picChg chg="add del mod">
          <ac:chgData name="Ma, Ou (maou)" userId="7d5ddcda-5179-4f0f-8ec5-d437eafb3c2a" providerId="ADAL" clId="{20EA21DE-EAE9-4F34-BC1A-919CD00F48E1}" dt="2024-05-30T00:13:16.796" v="10518" actId="478"/>
          <ac:picMkLst>
            <pc:docMk/>
            <pc:sldMk cId="3289649944" sldId="2509"/>
            <ac:picMk id="1026" creationId="{010AE8FF-F77E-2542-85D7-EB471B63B429}"/>
          </ac:picMkLst>
        </pc:picChg>
        <pc:picChg chg="add">
          <ac:chgData name="Ma, Ou (maou)" userId="7d5ddcda-5179-4f0f-8ec5-d437eafb3c2a" providerId="ADAL" clId="{20EA21DE-EAE9-4F34-BC1A-919CD00F48E1}" dt="2024-05-30T00:12:30.614" v="10516"/>
          <ac:picMkLst>
            <pc:docMk/>
            <pc:sldMk cId="3289649944" sldId="2509"/>
            <ac:picMk id="1028" creationId="{A0B02B20-78CF-5F04-E5C4-8DA9DD9A4805}"/>
          </ac:picMkLst>
        </pc:picChg>
      </pc:sldChg>
    </pc:docChg>
  </pc:docChgLst>
  <pc:docChgLst>
    <pc:chgData name="Ma, Ou (maou)" userId="7d5ddcda-5179-4f0f-8ec5-d437eafb3c2a" providerId="ADAL" clId="{6AF4CF6E-F356-4B51-A53A-3F151C1025E5}"/>
    <pc:docChg chg="custSel delSld modSld modSection">
      <pc:chgData name="Ma, Ou (maou)" userId="7d5ddcda-5179-4f0f-8ec5-d437eafb3c2a" providerId="ADAL" clId="{6AF4CF6E-F356-4B51-A53A-3F151C1025E5}" dt="2024-06-04T01:32:57.944" v="122" actId="20577"/>
      <pc:docMkLst>
        <pc:docMk/>
      </pc:docMkLst>
      <pc:sldChg chg="del">
        <pc:chgData name="Ma, Ou (maou)" userId="7d5ddcda-5179-4f0f-8ec5-d437eafb3c2a" providerId="ADAL" clId="{6AF4CF6E-F356-4B51-A53A-3F151C1025E5}" dt="2024-05-30T00:24:40.512" v="0" actId="47"/>
        <pc:sldMkLst>
          <pc:docMk/>
          <pc:sldMk cId="0" sldId="558"/>
        </pc:sldMkLst>
      </pc:sldChg>
      <pc:sldChg chg="modSp mod">
        <pc:chgData name="Ma, Ou (maou)" userId="7d5ddcda-5179-4f0f-8ec5-d437eafb3c2a" providerId="ADAL" clId="{6AF4CF6E-F356-4B51-A53A-3F151C1025E5}" dt="2024-05-30T00:32:14.617" v="44" actId="1076"/>
        <pc:sldMkLst>
          <pc:docMk/>
          <pc:sldMk cId="502955754" sldId="2485"/>
        </pc:sldMkLst>
        <pc:spChg chg="mod">
          <ac:chgData name="Ma, Ou (maou)" userId="7d5ddcda-5179-4f0f-8ec5-d437eafb3c2a" providerId="ADAL" clId="{6AF4CF6E-F356-4B51-A53A-3F151C1025E5}" dt="2024-05-30T00:32:14.617" v="44" actId="1076"/>
          <ac:spMkLst>
            <pc:docMk/>
            <pc:sldMk cId="502955754" sldId="2485"/>
            <ac:spMk id="10" creationId="{F7BC9E47-EF12-873E-4467-88C497F106F4}"/>
          </ac:spMkLst>
        </pc:spChg>
      </pc:sldChg>
      <pc:sldChg chg="del">
        <pc:chgData name="Ma, Ou (maou)" userId="7d5ddcda-5179-4f0f-8ec5-d437eafb3c2a" providerId="ADAL" clId="{6AF4CF6E-F356-4B51-A53A-3F151C1025E5}" dt="2024-05-30T00:24:40.512" v="0" actId="47"/>
        <pc:sldMkLst>
          <pc:docMk/>
          <pc:sldMk cId="1766281626" sldId="2496"/>
        </pc:sldMkLst>
      </pc:sldChg>
      <pc:sldChg chg="del">
        <pc:chgData name="Ma, Ou (maou)" userId="7d5ddcda-5179-4f0f-8ec5-d437eafb3c2a" providerId="ADAL" clId="{6AF4CF6E-F356-4B51-A53A-3F151C1025E5}" dt="2024-05-30T00:24:40.512" v="0" actId="47"/>
        <pc:sldMkLst>
          <pc:docMk/>
          <pc:sldMk cId="2424103756" sldId="2497"/>
        </pc:sldMkLst>
      </pc:sldChg>
      <pc:sldChg chg="del">
        <pc:chgData name="Ma, Ou (maou)" userId="7d5ddcda-5179-4f0f-8ec5-d437eafb3c2a" providerId="ADAL" clId="{6AF4CF6E-F356-4B51-A53A-3F151C1025E5}" dt="2024-05-30T00:24:40.512" v="0" actId="47"/>
        <pc:sldMkLst>
          <pc:docMk/>
          <pc:sldMk cId="1495596532" sldId="2499"/>
        </pc:sldMkLst>
      </pc:sldChg>
      <pc:sldChg chg="del">
        <pc:chgData name="Ma, Ou (maou)" userId="7d5ddcda-5179-4f0f-8ec5-d437eafb3c2a" providerId="ADAL" clId="{6AF4CF6E-F356-4B51-A53A-3F151C1025E5}" dt="2024-05-30T00:24:40.512" v="0" actId="47"/>
        <pc:sldMkLst>
          <pc:docMk/>
          <pc:sldMk cId="3086819525" sldId="2500"/>
        </pc:sldMkLst>
      </pc:sldChg>
      <pc:sldChg chg="del">
        <pc:chgData name="Ma, Ou (maou)" userId="7d5ddcda-5179-4f0f-8ec5-d437eafb3c2a" providerId="ADAL" clId="{6AF4CF6E-F356-4B51-A53A-3F151C1025E5}" dt="2024-05-30T00:24:40.512" v="0" actId="47"/>
        <pc:sldMkLst>
          <pc:docMk/>
          <pc:sldMk cId="496880943" sldId="2501"/>
        </pc:sldMkLst>
      </pc:sldChg>
      <pc:sldChg chg="addSp modSp mod">
        <pc:chgData name="Ma, Ou (maou)" userId="7d5ddcda-5179-4f0f-8ec5-d437eafb3c2a" providerId="ADAL" clId="{6AF4CF6E-F356-4B51-A53A-3F151C1025E5}" dt="2024-06-04T01:27:40.854" v="96" actId="20577"/>
        <pc:sldMkLst>
          <pc:docMk/>
          <pc:sldMk cId="1663697370" sldId="2502"/>
        </pc:sldMkLst>
        <pc:spChg chg="mod">
          <ac:chgData name="Ma, Ou (maou)" userId="7d5ddcda-5179-4f0f-8ec5-d437eafb3c2a" providerId="ADAL" clId="{6AF4CF6E-F356-4B51-A53A-3F151C1025E5}" dt="2024-05-30T00:38:53.114" v="55" actId="1076"/>
          <ac:spMkLst>
            <pc:docMk/>
            <pc:sldMk cId="1663697370" sldId="2502"/>
            <ac:spMk id="4" creationId="{56033E82-E699-DE78-6413-7B07007EBFCF}"/>
          </ac:spMkLst>
        </pc:spChg>
        <pc:spChg chg="add mod">
          <ac:chgData name="Ma, Ou (maou)" userId="7d5ddcda-5179-4f0f-8ec5-d437eafb3c2a" providerId="ADAL" clId="{6AF4CF6E-F356-4B51-A53A-3F151C1025E5}" dt="2024-05-30T00:38:46.485" v="54"/>
          <ac:spMkLst>
            <pc:docMk/>
            <pc:sldMk cId="1663697370" sldId="2502"/>
            <ac:spMk id="6" creationId="{A82FF055-CA6A-FE90-F6ED-60FB27CE7675}"/>
          </ac:spMkLst>
        </pc:spChg>
        <pc:spChg chg="mod">
          <ac:chgData name="Ma, Ou (maou)" userId="7d5ddcda-5179-4f0f-8ec5-d437eafb3c2a" providerId="ADAL" clId="{6AF4CF6E-F356-4B51-A53A-3F151C1025E5}" dt="2024-06-04T01:27:40.854" v="96" actId="20577"/>
          <ac:spMkLst>
            <pc:docMk/>
            <pc:sldMk cId="1663697370" sldId="2502"/>
            <ac:spMk id="17" creationId="{60C8E10D-DB86-1CF4-39BC-8110C3147034}"/>
          </ac:spMkLst>
        </pc:spChg>
      </pc:sldChg>
      <pc:sldChg chg="del">
        <pc:chgData name="Ma, Ou (maou)" userId="7d5ddcda-5179-4f0f-8ec5-d437eafb3c2a" providerId="ADAL" clId="{6AF4CF6E-F356-4B51-A53A-3F151C1025E5}" dt="2024-05-30T00:24:40.512" v="0" actId="47"/>
        <pc:sldMkLst>
          <pc:docMk/>
          <pc:sldMk cId="2251178864" sldId="2503"/>
        </pc:sldMkLst>
      </pc:sldChg>
      <pc:sldChg chg="del">
        <pc:chgData name="Ma, Ou (maou)" userId="7d5ddcda-5179-4f0f-8ec5-d437eafb3c2a" providerId="ADAL" clId="{6AF4CF6E-F356-4B51-A53A-3F151C1025E5}" dt="2024-05-30T00:24:40.512" v="0" actId="47"/>
        <pc:sldMkLst>
          <pc:docMk/>
          <pc:sldMk cId="1857791163" sldId="2504"/>
        </pc:sldMkLst>
      </pc:sldChg>
      <pc:sldChg chg="del">
        <pc:chgData name="Ma, Ou (maou)" userId="7d5ddcda-5179-4f0f-8ec5-d437eafb3c2a" providerId="ADAL" clId="{6AF4CF6E-F356-4B51-A53A-3F151C1025E5}" dt="2024-05-30T00:24:40.512" v="0" actId="47"/>
        <pc:sldMkLst>
          <pc:docMk/>
          <pc:sldMk cId="2342471213" sldId="2505"/>
        </pc:sldMkLst>
      </pc:sldChg>
      <pc:sldChg chg="del">
        <pc:chgData name="Ma, Ou (maou)" userId="7d5ddcda-5179-4f0f-8ec5-d437eafb3c2a" providerId="ADAL" clId="{6AF4CF6E-F356-4B51-A53A-3F151C1025E5}" dt="2024-05-30T00:24:40.512" v="0" actId="47"/>
        <pc:sldMkLst>
          <pc:docMk/>
          <pc:sldMk cId="3872393849" sldId="2506"/>
        </pc:sldMkLst>
      </pc:sldChg>
      <pc:sldChg chg="addSp modSp mod">
        <pc:chgData name="Ma, Ou (maou)" userId="7d5ddcda-5179-4f0f-8ec5-d437eafb3c2a" providerId="ADAL" clId="{6AF4CF6E-F356-4B51-A53A-3F151C1025E5}" dt="2024-06-04T01:30:40.667" v="108" actId="20577"/>
        <pc:sldMkLst>
          <pc:docMk/>
          <pc:sldMk cId="3348668733" sldId="2507"/>
        </pc:sldMkLst>
        <pc:spChg chg="add mod">
          <ac:chgData name="Ma, Ou (maou)" userId="7d5ddcda-5179-4f0f-8ec5-d437eafb3c2a" providerId="ADAL" clId="{6AF4CF6E-F356-4B51-A53A-3F151C1025E5}" dt="2024-05-30T00:38:57.446" v="56"/>
          <ac:spMkLst>
            <pc:docMk/>
            <pc:sldMk cId="3348668733" sldId="2507"/>
            <ac:spMk id="3" creationId="{4079506D-2A59-A486-9FC9-79A885048560}"/>
          </ac:spMkLst>
        </pc:spChg>
        <pc:spChg chg="mod">
          <ac:chgData name="Ma, Ou (maou)" userId="7d5ddcda-5179-4f0f-8ec5-d437eafb3c2a" providerId="ADAL" clId="{6AF4CF6E-F356-4B51-A53A-3F151C1025E5}" dt="2024-06-04T01:30:40.667" v="108" actId="20577"/>
          <ac:spMkLst>
            <pc:docMk/>
            <pc:sldMk cId="3348668733" sldId="2507"/>
            <ac:spMk id="11" creationId="{1AD063FA-7920-2D01-386A-6C9863BE2FF9}"/>
          </ac:spMkLst>
        </pc:spChg>
        <pc:spChg chg="mod">
          <ac:chgData name="Ma, Ou (maou)" userId="7d5ddcda-5179-4f0f-8ec5-d437eafb3c2a" providerId="ADAL" clId="{6AF4CF6E-F356-4B51-A53A-3F151C1025E5}" dt="2024-05-30T09:52:56.517" v="59" actId="1076"/>
          <ac:spMkLst>
            <pc:docMk/>
            <pc:sldMk cId="3348668733" sldId="2507"/>
            <ac:spMk id="5122" creationId="{5AE11780-95B2-C318-F06A-3374B7B5D2CB}"/>
          </ac:spMkLst>
        </pc:spChg>
      </pc:sldChg>
      <pc:sldChg chg="modSp mod">
        <pc:chgData name="Ma, Ou (maou)" userId="7d5ddcda-5179-4f0f-8ec5-d437eafb3c2a" providerId="ADAL" clId="{6AF4CF6E-F356-4B51-A53A-3F151C1025E5}" dt="2024-06-04T01:32:57.944" v="122" actId="20577"/>
        <pc:sldMkLst>
          <pc:docMk/>
          <pc:sldMk cId="528990884" sldId="2508"/>
        </pc:sldMkLst>
        <pc:spChg chg="mod">
          <ac:chgData name="Ma, Ou (maou)" userId="7d5ddcda-5179-4f0f-8ec5-d437eafb3c2a" providerId="ADAL" clId="{6AF4CF6E-F356-4B51-A53A-3F151C1025E5}" dt="2024-06-04T01:32:57.944" v="122" actId="20577"/>
          <ac:spMkLst>
            <pc:docMk/>
            <pc:sldMk cId="528990884" sldId="2508"/>
            <ac:spMk id="6" creationId="{1237BDCE-77A9-4857-B137-03E0A04EB4B4}"/>
          </ac:spMkLst>
        </pc:spChg>
      </pc:sldChg>
      <pc:sldChg chg="addSp delSp modSp mod">
        <pc:chgData name="Ma, Ou (maou)" userId="7d5ddcda-5179-4f0f-8ec5-d437eafb3c2a" providerId="ADAL" clId="{6AF4CF6E-F356-4B51-A53A-3F151C1025E5}" dt="2024-05-30T00:38:42.725" v="53"/>
        <pc:sldMkLst>
          <pc:docMk/>
          <pc:sldMk cId="3289649944" sldId="2509"/>
        </pc:sldMkLst>
        <pc:spChg chg="add mod">
          <ac:chgData name="Ma, Ou (maou)" userId="7d5ddcda-5179-4f0f-8ec5-d437eafb3c2a" providerId="ADAL" clId="{6AF4CF6E-F356-4B51-A53A-3F151C1025E5}" dt="2024-05-30T00:38:42.725" v="53"/>
          <ac:spMkLst>
            <pc:docMk/>
            <pc:sldMk cId="3289649944" sldId="2509"/>
            <ac:spMk id="19" creationId="{2480491F-22B1-8DF8-A848-D1CCCE9F1796}"/>
          </ac:spMkLst>
        </pc:spChg>
        <pc:spChg chg="mod">
          <ac:chgData name="Ma, Ou (maou)" userId="7d5ddcda-5179-4f0f-8ec5-d437eafb3c2a" providerId="ADAL" clId="{6AF4CF6E-F356-4B51-A53A-3F151C1025E5}" dt="2024-05-30T00:29:14.450" v="42"/>
          <ac:spMkLst>
            <pc:docMk/>
            <pc:sldMk cId="3289649944" sldId="2509"/>
            <ac:spMk id="32" creationId="{5E5FA6A2-24BE-0F35-2217-5AD2F1B2FF15}"/>
          </ac:spMkLst>
        </pc:spChg>
        <pc:spChg chg="mod">
          <ac:chgData name="Ma, Ou (maou)" userId="7d5ddcda-5179-4f0f-8ec5-d437eafb3c2a" providerId="ADAL" clId="{6AF4CF6E-F356-4B51-A53A-3F151C1025E5}" dt="2024-05-30T00:27:47.698" v="39" actId="1037"/>
          <ac:spMkLst>
            <pc:docMk/>
            <pc:sldMk cId="3289649944" sldId="2509"/>
            <ac:spMk id="35" creationId="{A1C8715F-4FF6-5F6F-C4D7-02D6E14CD9DF}"/>
          </ac:spMkLst>
        </pc:spChg>
        <pc:spChg chg="mod">
          <ac:chgData name="Ma, Ou (maou)" userId="7d5ddcda-5179-4f0f-8ec5-d437eafb3c2a" providerId="ADAL" clId="{6AF4CF6E-F356-4B51-A53A-3F151C1025E5}" dt="2024-05-30T00:27:02.680" v="30" actId="207"/>
          <ac:spMkLst>
            <pc:docMk/>
            <pc:sldMk cId="3289649944" sldId="2509"/>
            <ac:spMk id="56" creationId="{C0D6DA23-7CF8-85EC-18D8-4B1B97D37A2A}"/>
          </ac:spMkLst>
        </pc:spChg>
        <pc:grpChg chg="mod">
          <ac:chgData name="Ma, Ou (maou)" userId="7d5ddcda-5179-4f0f-8ec5-d437eafb3c2a" providerId="ADAL" clId="{6AF4CF6E-F356-4B51-A53A-3F151C1025E5}" dt="2024-05-30T00:25:20.114" v="2" actId="14100"/>
          <ac:grpSpMkLst>
            <pc:docMk/>
            <pc:sldMk cId="3289649944" sldId="2509"/>
            <ac:grpSpMk id="6" creationId="{6F23231A-5C9C-279F-F1F7-72FDFEFB6081}"/>
          </ac:grpSpMkLst>
        </pc:grpChg>
        <pc:grpChg chg="mod">
          <ac:chgData name="Ma, Ou (maou)" userId="7d5ddcda-5179-4f0f-8ec5-d437eafb3c2a" providerId="ADAL" clId="{6AF4CF6E-F356-4B51-A53A-3F151C1025E5}" dt="2024-05-30T00:30:08.722" v="43" actId="14100"/>
          <ac:grpSpMkLst>
            <pc:docMk/>
            <pc:sldMk cId="3289649944" sldId="2509"/>
            <ac:grpSpMk id="40" creationId="{D4E7DE06-3F30-03AD-3941-639DFC34CB0F}"/>
          </ac:grpSpMkLst>
        </pc:grpChg>
        <pc:grpChg chg="mod">
          <ac:chgData name="Ma, Ou (maou)" userId="7d5ddcda-5179-4f0f-8ec5-d437eafb3c2a" providerId="ADAL" clId="{6AF4CF6E-F356-4B51-A53A-3F151C1025E5}" dt="2024-05-30T00:26:40.394" v="28" actId="1076"/>
          <ac:grpSpMkLst>
            <pc:docMk/>
            <pc:sldMk cId="3289649944" sldId="2509"/>
            <ac:grpSpMk id="57" creationId="{BED55FB0-A056-7281-5C00-14C4406C52DA}"/>
          </ac:grpSpMkLst>
        </pc:grpChg>
        <pc:picChg chg="add mod">
          <ac:chgData name="Ma, Ou (maou)" userId="7d5ddcda-5179-4f0f-8ec5-d437eafb3c2a" providerId="ADAL" clId="{6AF4CF6E-F356-4B51-A53A-3F151C1025E5}" dt="2024-05-30T00:36:06.081" v="51" actId="1076"/>
          <ac:picMkLst>
            <pc:docMk/>
            <pc:sldMk cId="3289649944" sldId="2509"/>
            <ac:picMk id="10" creationId="{50476E8C-4B44-7B7D-5191-0995DEA6A03F}"/>
          </ac:picMkLst>
        </pc:picChg>
        <pc:picChg chg="del">
          <ac:chgData name="Ma, Ou (maou)" userId="7d5ddcda-5179-4f0f-8ec5-d437eafb3c2a" providerId="ADAL" clId="{6AF4CF6E-F356-4B51-A53A-3F151C1025E5}" dt="2024-05-30T00:35:57.086" v="48" actId="478"/>
          <ac:picMkLst>
            <pc:docMk/>
            <pc:sldMk cId="3289649944" sldId="2509"/>
            <ac:picMk id="51" creationId="{BFD7737C-70AD-5A76-2151-C8C1E8AA420A}"/>
          </ac:picMkLst>
        </pc:picChg>
        <pc:picChg chg="mod">
          <ac:chgData name="Ma, Ou (maou)" userId="7d5ddcda-5179-4f0f-8ec5-d437eafb3c2a" providerId="ADAL" clId="{6AF4CF6E-F356-4B51-A53A-3F151C1025E5}" dt="2024-05-30T00:26:40.394" v="28" actId="1076"/>
          <ac:picMkLst>
            <pc:docMk/>
            <pc:sldMk cId="3289649944" sldId="2509"/>
            <ac:picMk id="55" creationId="{345F1538-456C-8AFD-3684-27F68D8D5516}"/>
          </ac:picMkLst>
        </pc:picChg>
      </pc:sldChg>
    </pc:docChg>
  </pc:docChgLst>
  <pc:docChgLst>
    <pc:chgData name="Ma, Ou (maou)" userId="7d5ddcda-5179-4f0f-8ec5-d437eafb3c2a" providerId="ADAL" clId="{1910949E-FDF8-4662-AB68-82FCB4F4C1CB}"/>
    <pc:docChg chg="custSel modSld">
      <pc:chgData name="Ma, Ou (maou)" userId="7d5ddcda-5179-4f0f-8ec5-d437eafb3c2a" providerId="ADAL" clId="{1910949E-FDF8-4662-AB68-82FCB4F4C1CB}" dt="2024-05-28T11:51:58.833" v="6" actId="478"/>
      <pc:docMkLst>
        <pc:docMk/>
      </pc:docMkLst>
      <pc:sldChg chg="addSp delSp modSp mod">
        <pc:chgData name="Ma, Ou (maou)" userId="7d5ddcda-5179-4f0f-8ec5-d437eafb3c2a" providerId="ADAL" clId="{1910949E-FDF8-4662-AB68-82FCB4F4C1CB}" dt="2024-05-28T11:51:58.833" v="6" actId="478"/>
        <pc:sldMkLst>
          <pc:docMk/>
          <pc:sldMk cId="2342471213" sldId="2505"/>
        </pc:sldMkLst>
        <pc:spChg chg="add mod">
          <ac:chgData name="Ma, Ou (maou)" userId="7d5ddcda-5179-4f0f-8ec5-d437eafb3c2a" providerId="ADAL" clId="{1910949E-FDF8-4662-AB68-82FCB4F4C1CB}" dt="2024-05-28T11:51:52.435" v="4"/>
          <ac:spMkLst>
            <pc:docMk/>
            <pc:sldMk cId="2342471213" sldId="2505"/>
            <ac:spMk id="16" creationId="{918B0383-96BC-41CF-AB28-B40D48E2F819}"/>
          </ac:spMkLst>
        </pc:spChg>
        <pc:spChg chg="add mod">
          <ac:chgData name="Ma, Ou (maou)" userId="7d5ddcda-5179-4f0f-8ec5-d437eafb3c2a" providerId="ADAL" clId="{1910949E-FDF8-4662-AB68-82FCB4F4C1CB}" dt="2024-05-28T11:51:52.435" v="4"/>
          <ac:spMkLst>
            <pc:docMk/>
            <pc:sldMk cId="2342471213" sldId="2505"/>
            <ac:spMk id="17" creationId="{6F429F28-EC62-4595-9EC0-EEC699F17D24}"/>
          </ac:spMkLst>
        </pc:spChg>
        <pc:grpChg chg="add del mod">
          <ac:chgData name="Ma, Ou (maou)" userId="7d5ddcda-5179-4f0f-8ec5-d437eafb3c2a" providerId="ADAL" clId="{1910949E-FDF8-4662-AB68-82FCB4F4C1CB}" dt="2024-05-28T11:51:58.833" v="6" actId="478"/>
          <ac:grpSpMkLst>
            <pc:docMk/>
            <pc:sldMk cId="2342471213" sldId="2505"/>
            <ac:grpSpMk id="15" creationId="{01D2C1D0-DCC8-4ACD-89C7-2D1BE7BC18C0}"/>
          </ac:grpSpMkLst>
        </pc:grpChg>
        <pc:picChg chg="add mod">
          <ac:chgData name="Ma, Ou (maou)" userId="7d5ddcda-5179-4f0f-8ec5-d437eafb3c2a" providerId="ADAL" clId="{1910949E-FDF8-4662-AB68-82FCB4F4C1CB}" dt="2024-05-28T11:51:22.884" v="1" actId="1076"/>
          <ac:picMkLst>
            <pc:docMk/>
            <pc:sldMk cId="2342471213" sldId="2505"/>
            <ac:picMk id="10" creationId="{80A1950B-4788-4B60-AACE-F0302D5E3C02}"/>
          </ac:picMkLst>
        </pc:picChg>
        <pc:picChg chg="add mod">
          <ac:chgData name="Ma, Ou (maou)" userId="7d5ddcda-5179-4f0f-8ec5-d437eafb3c2a" providerId="ADAL" clId="{1910949E-FDF8-4662-AB68-82FCB4F4C1CB}" dt="2024-05-28T11:51:36.492" v="3" actId="1076"/>
          <ac:picMkLst>
            <pc:docMk/>
            <pc:sldMk cId="2342471213" sldId="2505"/>
            <ac:picMk id="12" creationId="{3EF42795-500C-4186-A7CD-85EBFB960472}"/>
          </ac:picMkLst>
        </pc:picChg>
      </pc:sldChg>
    </pc:docChg>
  </pc:docChgLst>
  <pc:docChgLst>
    <pc:chgData name="Ma, Ou (maou)" userId="7d5ddcda-5179-4f0f-8ec5-d437eafb3c2a" providerId="ADAL" clId="{FB0B652D-8DAA-45CA-94BE-FC36ADBFBC24}"/>
    <pc:docChg chg="undo redo custSel addSld delSld modSld modSection">
      <pc:chgData name="Ma, Ou (maou)" userId="7d5ddcda-5179-4f0f-8ec5-d437eafb3c2a" providerId="ADAL" clId="{FB0B652D-8DAA-45CA-94BE-FC36ADBFBC24}" dt="2024-06-03T18:50:18.214" v="1177" actId="20577"/>
      <pc:docMkLst>
        <pc:docMk/>
      </pc:docMkLst>
      <pc:sldChg chg="modSp mod">
        <pc:chgData name="Ma, Ou (maou)" userId="7d5ddcda-5179-4f0f-8ec5-d437eafb3c2a" providerId="ADAL" clId="{FB0B652D-8DAA-45CA-94BE-FC36ADBFBC24}" dt="2024-05-30T15:40:49.105" v="836" actId="20577"/>
        <pc:sldMkLst>
          <pc:docMk/>
          <pc:sldMk cId="502955754" sldId="2485"/>
        </pc:sldMkLst>
        <pc:spChg chg="mod">
          <ac:chgData name="Ma, Ou (maou)" userId="7d5ddcda-5179-4f0f-8ec5-d437eafb3c2a" providerId="ADAL" clId="{FB0B652D-8DAA-45CA-94BE-FC36ADBFBC24}" dt="2024-05-30T15:40:49.105" v="836" actId="20577"/>
          <ac:spMkLst>
            <pc:docMk/>
            <pc:sldMk cId="502955754" sldId="2485"/>
            <ac:spMk id="4" creationId="{FF67C13E-4F11-4FA8-A995-7374555C4F7F}"/>
          </ac:spMkLst>
        </pc:spChg>
      </pc:sldChg>
      <pc:sldChg chg="addSp modSp add del mod">
        <pc:chgData name="Ma, Ou (maou)" userId="7d5ddcda-5179-4f0f-8ec5-d437eafb3c2a" providerId="ADAL" clId="{FB0B652D-8DAA-45CA-94BE-FC36ADBFBC24}" dt="2024-05-30T21:26:32.608" v="1152" actId="20577"/>
        <pc:sldMkLst>
          <pc:docMk/>
          <pc:sldMk cId="1663697370" sldId="2502"/>
        </pc:sldMkLst>
        <pc:spChg chg="add mod">
          <ac:chgData name="Ma, Ou (maou)" userId="7d5ddcda-5179-4f0f-8ec5-d437eafb3c2a" providerId="ADAL" clId="{FB0B652D-8DAA-45CA-94BE-FC36ADBFBC24}" dt="2024-05-30T14:01:17.139" v="625" actId="1036"/>
          <ac:spMkLst>
            <pc:docMk/>
            <pc:sldMk cId="1663697370" sldId="2502"/>
            <ac:spMk id="14" creationId="{B8D22D4D-1144-4216-A6E3-F5B1710BFE5A}"/>
          </ac:spMkLst>
        </pc:spChg>
        <pc:spChg chg="mod">
          <ac:chgData name="Ma, Ou (maou)" userId="7d5ddcda-5179-4f0f-8ec5-d437eafb3c2a" providerId="ADAL" clId="{FB0B652D-8DAA-45CA-94BE-FC36ADBFBC24}" dt="2024-05-30T21:26:32.608" v="1152" actId="20577"/>
          <ac:spMkLst>
            <pc:docMk/>
            <pc:sldMk cId="1663697370" sldId="2502"/>
            <ac:spMk id="17" creationId="{60C8E10D-DB86-1CF4-39BC-8110C3147034}"/>
          </ac:spMkLst>
        </pc:spChg>
      </pc:sldChg>
      <pc:sldChg chg="modSp add del mod">
        <pc:chgData name="Ma, Ou (maou)" userId="7d5ddcda-5179-4f0f-8ec5-d437eafb3c2a" providerId="ADAL" clId="{FB0B652D-8DAA-45CA-94BE-FC36ADBFBC24}" dt="2024-05-30T21:28:26.287" v="1163" actId="27636"/>
        <pc:sldMkLst>
          <pc:docMk/>
          <pc:sldMk cId="3348668733" sldId="2507"/>
        </pc:sldMkLst>
        <pc:spChg chg="mod">
          <ac:chgData name="Ma, Ou (maou)" userId="7d5ddcda-5179-4f0f-8ec5-d437eafb3c2a" providerId="ADAL" clId="{FB0B652D-8DAA-45CA-94BE-FC36ADBFBC24}" dt="2024-05-30T21:28:26.287" v="1163" actId="27636"/>
          <ac:spMkLst>
            <pc:docMk/>
            <pc:sldMk cId="3348668733" sldId="2507"/>
            <ac:spMk id="11" creationId="{1AD063FA-7920-2D01-386A-6C9863BE2FF9}"/>
          </ac:spMkLst>
        </pc:spChg>
      </pc:sldChg>
      <pc:sldChg chg="addSp delSp modSp add del mod">
        <pc:chgData name="Ma, Ou (maou)" userId="7d5ddcda-5179-4f0f-8ec5-d437eafb3c2a" providerId="ADAL" clId="{FB0B652D-8DAA-45CA-94BE-FC36ADBFBC24}" dt="2024-05-30T21:18:14.066" v="875" actId="20577"/>
        <pc:sldMkLst>
          <pc:docMk/>
          <pc:sldMk cId="528990884" sldId="2508"/>
        </pc:sldMkLst>
        <pc:spChg chg="del">
          <ac:chgData name="Ma, Ou (maou)" userId="7d5ddcda-5179-4f0f-8ec5-d437eafb3c2a" providerId="ADAL" clId="{FB0B652D-8DAA-45CA-94BE-FC36ADBFBC24}" dt="2024-05-30T13:44:43.220" v="58" actId="478"/>
          <ac:spMkLst>
            <pc:docMk/>
            <pc:sldMk cId="528990884" sldId="2508"/>
            <ac:spMk id="4" creationId="{FF67C13E-4F11-4FA8-A995-7374555C4F7F}"/>
          </ac:spMkLst>
        </pc:spChg>
        <pc:spChg chg="add mod">
          <ac:chgData name="Ma, Ou (maou)" userId="7d5ddcda-5179-4f0f-8ec5-d437eafb3c2a" providerId="ADAL" clId="{FB0B652D-8DAA-45CA-94BE-FC36ADBFBC24}" dt="2024-05-30T21:18:14.066" v="875" actId="20577"/>
          <ac:spMkLst>
            <pc:docMk/>
            <pc:sldMk cId="528990884" sldId="2508"/>
            <ac:spMk id="6" creationId="{1237BDCE-77A9-4857-B137-03E0A04EB4B4}"/>
          </ac:spMkLst>
        </pc:spChg>
        <pc:spChg chg="mod">
          <ac:chgData name="Ma, Ou (maou)" userId="7d5ddcda-5179-4f0f-8ec5-d437eafb3c2a" providerId="ADAL" clId="{FB0B652D-8DAA-45CA-94BE-FC36ADBFBC24}" dt="2024-05-30T13:23:56.890" v="15" actId="1076"/>
          <ac:spMkLst>
            <pc:docMk/>
            <pc:sldMk cId="528990884" sldId="2508"/>
            <ac:spMk id="29" creationId="{36BC6B99-3870-AFF5-1051-F5B0D76F508F}"/>
          </ac:spMkLst>
        </pc:spChg>
        <pc:picChg chg="del">
          <ac:chgData name="Ma, Ou (maou)" userId="7d5ddcda-5179-4f0f-8ec5-d437eafb3c2a" providerId="ADAL" clId="{FB0B652D-8DAA-45CA-94BE-FC36ADBFBC24}" dt="2024-05-30T13:29:29.259" v="27" actId="478"/>
          <ac:picMkLst>
            <pc:docMk/>
            <pc:sldMk cId="528990884" sldId="2508"/>
            <ac:picMk id="6" creationId="{130F9319-669E-DC9D-5D31-5DACC557934B}"/>
          </ac:picMkLst>
        </pc:picChg>
        <pc:picChg chg="mod">
          <ac:chgData name="Ma, Ou (maou)" userId="7d5ddcda-5179-4f0f-8ec5-d437eafb3c2a" providerId="ADAL" clId="{FB0B652D-8DAA-45CA-94BE-FC36ADBFBC24}" dt="2024-05-30T13:23:38.674" v="14" actId="1037"/>
          <ac:picMkLst>
            <pc:docMk/>
            <pc:sldMk cId="528990884" sldId="2508"/>
            <ac:picMk id="7" creationId="{82C5771F-B217-E465-FD1D-001480E641F2}"/>
          </ac:picMkLst>
        </pc:picChg>
        <pc:picChg chg="add mod">
          <ac:chgData name="Ma, Ou (maou)" userId="7d5ddcda-5179-4f0f-8ec5-d437eafb3c2a" providerId="ADAL" clId="{FB0B652D-8DAA-45CA-94BE-FC36ADBFBC24}" dt="2024-05-30T13:23:27.646" v="9" actId="1036"/>
          <ac:picMkLst>
            <pc:docMk/>
            <pc:sldMk cId="528990884" sldId="2508"/>
            <ac:picMk id="12" creationId="{076E3416-1DBC-407C-B167-3B093E6CD954}"/>
          </ac:picMkLst>
        </pc:picChg>
        <pc:picChg chg="mod">
          <ac:chgData name="Ma, Ou (maou)" userId="7d5ddcda-5179-4f0f-8ec5-d437eafb3c2a" providerId="ADAL" clId="{FB0B652D-8DAA-45CA-94BE-FC36ADBFBC24}" dt="2024-05-30T13:24:07.770" v="16" actId="14100"/>
          <ac:picMkLst>
            <pc:docMk/>
            <pc:sldMk cId="528990884" sldId="2508"/>
            <ac:picMk id="14" creationId="{E3F3EDB3-A693-AD23-A03F-68F594F09E11}"/>
          </ac:picMkLst>
        </pc:picChg>
        <pc:picChg chg="add mod">
          <ac:chgData name="Ma, Ou (maou)" userId="7d5ddcda-5179-4f0f-8ec5-d437eafb3c2a" providerId="ADAL" clId="{FB0B652D-8DAA-45CA-94BE-FC36ADBFBC24}" dt="2024-05-30T13:25:50.794" v="22" actId="1076"/>
          <ac:picMkLst>
            <pc:docMk/>
            <pc:sldMk cId="528990884" sldId="2508"/>
            <ac:picMk id="16" creationId="{1E328704-62C7-4496-AB54-B23BC4419722}"/>
          </ac:picMkLst>
        </pc:picChg>
        <pc:picChg chg="add mod">
          <ac:chgData name="Ma, Ou (maou)" userId="7d5ddcda-5179-4f0f-8ec5-d437eafb3c2a" providerId="ADAL" clId="{FB0B652D-8DAA-45CA-94BE-FC36ADBFBC24}" dt="2024-05-30T13:29:32.722" v="28" actId="1076"/>
          <ac:picMkLst>
            <pc:docMk/>
            <pc:sldMk cId="528990884" sldId="2508"/>
            <ac:picMk id="18" creationId="{8F217DAE-3E63-4B08-B8D4-488F1A4815E8}"/>
          </ac:picMkLst>
        </pc:picChg>
        <pc:picChg chg="del">
          <ac:chgData name="Ma, Ou (maou)" userId="7d5ddcda-5179-4f0f-8ec5-d437eafb3c2a" providerId="ADAL" clId="{FB0B652D-8DAA-45CA-94BE-FC36ADBFBC24}" dt="2024-05-30T13:25:46.676" v="21" actId="478"/>
          <ac:picMkLst>
            <pc:docMk/>
            <pc:sldMk cId="528990884" sldId="2508"/>
            <ac:picMk id="26" creationId="{FCA5DC90-33CC-002C-03B8-30B19F867933}"/>
          </ac:picMkLst>
        </pc:picChg>
        <pc:picChg chg="del">
          <ac:chgData name="Ma, Ou (maou)" userId="7d5ddcda-5179-4f0f-8ec5-d437eafb3c2a" providerId="ADAL" clId="{FB0B652D-8DAA-45CA-94BE-FC36ADBFBC24}" dt="2024-05-30T13:23:21.321" v="7" actId="478"/>
          <ac:picMkLst>
            <pc:docMk/>
            <pc:sldMk cId="528990884" sldId="2508"/>
            <ac:picMk id="1030" creationId="{A56B4B87-2553-547A-A484-0C484B536344}"/>
          </ac:picMkLst>
        </pc:picChg>
      </pc:sldChg>
      <pc:sldChg chg="addSp modSp add del mod">
        <pc:chgData name="Ma, Ou (maou)" userId="7d5ddcda-5179-4f0f-8ec5-d437eafb3c2a" providerId="ADAL" clId="{FB0B652D-8DAA-45CA-94BE-FC36ADBFBC24}" dt="2024-06-03T18:50:18.214" v="1177" actId="20577"/>
        <pc:sldMkLst>
          <pc:docMk/>
          <pc:sldMk cId="3289649944" sldId="2509"/>
        </pc:sldMkLst>
        <pc:spChg chg="mod">
          <ac:chgData name="Ma, Ou (maou)" userId="7d5ddcda-5179-4f0f-8ec5-d437eafb3c2a" providerId="ADAL" clId="{FB0B652D-8DAA-45CA-94BE-FC36ADBFBC24}" dt="2024-05-30T21:20:32.969" v="893" actId="20577"/>
          <ac:spMkLst>
            <pc:docMk/>
            <pc:sldMk cId="3289649944" sldId="2509"/>
            <ac:spMk id="4" creationId="{56033E82-E699-DE78-6413-7B07007EBFCF}"/>
          </ac:spMkLst>
        </pc:spChg>
        <pc:spChg chg="add mod">
          <ac:chgData name="Ma, Ou (maou)" userId="7d5ddcda-5179-4f0f-8ec5-d437eafb3c2a" providerId="ADAL" clId="{FB0B652D-8DAA-45CA-94BE-FC36ADBFBC24}" dt="2024-05-30T14:10:29.964" v="829" actId="164"/>
          <ac:spMkLst>
            <pc:docMk/>
            <pc:sldMk cId="3289649944" sldId="2509"/>
            <ac:spMk id="7" creationId="{AA26FF11-D954-41D7-B028-1693B61314D8}"/>
          </ac:spMkLst>
        </pc:spChg>
        <pc:spChg chg="mod">
          <ac:chgData name="Ma, Ou (maou)" userId="7d5ddcda-5179-4f0f-8ec5-d437eafb3c2a" providerId="ADAL" clId="{FB0B652D-8DAA-45CA-94BE-FC36ADBFBC24}" dt="2024-05-30T21:19:28.178" v="879" actId="14100"/>
          <ac:spMkLst>
            <pc:docMk/>
            <pc:sldMk cId="3289649944" sldId="2509"/>
            <ac:spMk id="9" creationId="{4242332F-1130-2AD7-5849-7A7BBC27439F}"/>
          </ac:spMkLst>
        </pc:spChg>
        <pc:spChg chg="mod">
          <ac:chgData name="Ma, Ou (maou)" userId="7d5ddcda-5179-4f0f-8ec5-d437eafb3c2a" providerId="ADAL" clId="{FB0B652D-8DAA-45CA-94BE-FC36ADBFBC24}" dt="2024-05-30T21:19:37.169" v="882" actId="20577"/>
          <ac:spMkLst>
            <pc:docMk/>
            <pc:sldMk cId="3289649944" sldId="2509"/>
            <ac:spMk id="12" creationId="{261ED089-C70A-D329-EDD3-6C2B5946E483}"/>
          </ac:spMkLst>
        </pc:spChg>
        <pc:spChg chg="mod">
          <ac:chgData name="Ma, Ou (maou)" userId="7d5ddcda-5179-4f0f-8ec5-d437eafb3c2a" providerId="ADAL" clId="{FB0B652D-8DAA-45CA-94BE-FC36ADBFBC24}" dt="2024-05-30T21:20:00.659" v="887" actId="20577"/>
          <ac:spMkLst>
            <pc:docMk/>
            <pc:sldMk cId="3289649944" sldId="2509"/>
            <ac:spMk id="14" creationId="{4233B4CB-AEF9-7658-DF5B-593280122C6A}"/>
          </ac:spMkLst>
        </pc:spChg>
        <pc:spChg chg="mod">
          <ac:chgData name="Ma, Ou (maou)" userId="7d5ddcda-5179-4f0f-8ec5-d437eafb3c2a" providerId="ADAL" clId="{FB0B652D-8DAA-45CA-94BE-FC36ADBFBC24}" dt="2024-06-03T18:48:25.833" v="1176" actId="1037"/>
          <ac:spMkLst>
            <pc:docMk/>
            <pc:sldMk cId="3289649944" sldId="2509"/>
            <ac:spMk id="45" creationId="{96391E9A-FEB6-488C-0FE1-30229F1BE646}"/>
          </ac:spMkLst>
        </pc:spChg>
        <pc:spChg chg="mod">
          <ac:chgData name="Ma, Ou (maou)" userId="7d5ddcda-5179-4f0f-8ec5-d437eafb3c2a" providerId="ADAL" clId="{FB0B652D-8DAA-45CA-94BE-FC36ADBFBC24}" dt="2024-05-30T21:21:09.675" v="895" actId="20577"/>
          <ac:spMkLst>
            <pc:docMk/>
            <pc:sldMk cId="3289649944" sldId="2509"/>
            <ac:spMk id="47" creationId="{B3D8DF1D-648C-3158-E42C-BAF1C9F8770F}"/>
          </ac:spMkLst>
        </pc:spChg>
        <pc:spChg chg="mod">
          <ac:chgData name="Ma, Ou (maou)" userId="7d5ddcda-5179-4f0f-8ec5-d437eafb3c2a" providerId="ADAL" clId="{FB0B652D-8DAA-45CA-94BE-FC36ADBFBC24}" dt="2024-06-03T18:50:18.214" v="1177" actId="20577"/>
          <ac:spMkLst>
            <pc:docMk/>
            <pc:sldMk cId="3289649944" sldId="2509"/>
            <ac:spMk id="48" creationId="{120EB659-E6A7-0BA9-4C9B-E46C7D8B50CE}"/>
          </ac:spMkLst>
        </pc:spChg>
        <pc:spChg chg="mod">
          <ac:chgData name="Ma, Ou (maou)" userId="7d5ddcda-5179-4f0f-8ec5-d437eafb3c2a" providerId="ADAL" clId="{FB0B652D-8DAA-45CA-94BE-FC36ADBFBC24}" dt="2024-05-30T21:19:44.668" v="883" actId="20577"/>
          <ac:spMkLst>
            <pc:docMk/>
            <pc:sldMk cId="3289649944" sldId="2509"/>
            <ac:spMk id="49" creationId="{866B82C5-C156-7152-0CF6-D40B71A2477B}"/>
          </ac:spMkLst>
        </pc:spChg>
        <pc:spChg chg="add mod">
          <ac:chgData name="Ma, Ou (maou)" userId="7d5ddcda-5179-4f0f-8ec5-d437eafb3c2a" providerId="ADAL" clId="{FB0B652D-8DAA-45CA-94BE-FC36ADBFBC24}" dt="2024-05-30T14:01:22.782" v="629" actId="1036"/>
          <ac:spMkLst>
            <pc:docMk/>
            <pc:sldMk cId="3289649944" sldId="2509"/>
            <ac:spMk id="52" creationId="{B9A02697-F881-4CA8-B470-60AA1BFD48EE}"/>
          </ac:spMkLst>
        </pc:spChg>
        <pc:grpChg chg="add mod">
          <ac:chgData name="Ma, Ou (maou)" userId="7d5ddcda-5179-4f0f-8ec5-d437eafb3c2a" providerId="ADAL" clId="{FB0B652D-8DAA-45CA-94BE-FC36ADBFBC24}" dt="2024-05-30T14:10:29.964" v="829" actId="164"/>
          <ac:grpSpMkLst>
            <pc:docMk/>
            <pc:sldMk cId="3289649944" sldId="2509"/>
            <ac:grpSpMk id="36" creationId="{4E278B8C-AAC5-4BDB-A167-3EBFD33EC8BF}"/>
          </ac:grpSpMkLst>
        </pc:grpChg>
        <pc:grpChg chg="mod">
          <ac:chgData name="Ma, Ou (maou)" userId="7d5ddcda-5179-4f0f-8ec5-d437eafb3c2a" providerId="ADAL" clId="{FB0B652D-8DAA-45CA-94BE-FC36ADBFBC24}" dt="2024-05-30T14:10:29.964" v="829" actId="164"/>
          <ac:grpSpMkLst>
            <pc:docMk/>
            <pc:sldMk cId="3289649944" sldId="2509"/>
            <ac:grpSpMk id="39" creationId="{E4A87806-FB57-3E7D-6616-3A5403253974}"/>
          </ac:grpSpMkLst>
        </pc:grpChg>
      </pc:sldChg>
    </pc:docChg>
  </pc:docChgLst>
  <pc:docChgLst>
    <pc:chgData name="Ma, Ou (maou)" userId="7d5ddcda-5179-4f0f-8ec5-d437eafb3c2a" providerId="ADAL" clId="{94CB943C-0B00-455E-B38B-8F5DB2181C19}"/>
    <pc:docChg chg="custSel modSld modMainMaster">
      <pc:chgData name="Ma, Ou (maou)" userId="7d5ddcda-5179-4f0f-8ec5-d437eafb3c2a" providerId="ADAL" clId="{94CB943C-0B00-455E-B38B-8F5DB2181C19}" dt="2024-10-02T23:52:33.594" v="80" actId="478"/>
      <pc:docMkLst>
        <pc:docMk/>
      </pc:docMkLst>
      <pc:sldChg chg="addSp delSp modSp mod">
        <pc:chgData name="Ma, Ou (maou)" userId="7d5ddcda-5179-4f0f-8ec5-d437eafb3c2a" providerId="ADAL" clId="{94CB943C-0B00-455E-B38B-8F5DB2181C19}" dt="2024-10-02T23:45:20.802" v="33" actId="478"/>
        <pc:sldMkLst>
          <pc:docMk/>
          <pc:sldMk cId="502955754" sldId="2485"/>
        </pc:sldMkLst>
        <pc:spChg chg="del mod">
          <ac:chgData name="Ma, Ou (maou)" userId="7d5ddcda-5179-4f0f-8ec5-d437eafb3c2a" providerId="ADAL" clId="{94CB943C-0B00-455E-B38B-8F5DB2181C19}" dt="2024-10-02T23:41:20.669" v="17" actId="478"/>
          <ac:spMkLst>
            <pc:docMk/>
            <pc:sldMk cId="502955754" sldId="2485"/>
            <ac:spMk id="2" creationId="{51C36929-5A7A-DF9C-3989-006CBD8D2567}"/>
          </ac:spMkLst>
        </pc:spChg>
        <pc:spChg chg="del">
          <ac:chgData name="Ma, Ou (maou)" userId="7d5ddcda-5179-4f0f-8ec5-d437eafb3c2a" providerId="ADAL" clId="{94CB943C-0B00-455E-B38B-8F5DB2181C19}" dt="2024-10-02T23:42:01.268" v="23" actId="478"/>
          <ac:spMkLst>
            <pc:docMk/>
            <pc:sldMk cId="502955754" sldId="2485"/>
            <ac:spMk id="8" creationId="{1FBD344C-0075-348F-7162-5D267197C394}"/>
          </ac:spMkLst>
        </pc:spChg>
        <pc:spChg chg="add del mod">
          <ac:chgData name="Ma, Ou (maou)" userId="7d5ddcda-5179-4f0f-8ec5-d437eafb3c2a" providerId="ADAL" clId="{94CB943C-0B00-455E-B38B-8F5DB2181C19}" dt="2024-10-02T23:45:20.802" v="33" actId="478"/>
          <ac:spMkLst>
            <pc:docMk/>
            <pc:sldMk cId="502955754" sldId="2485"/>
            <ac:spMk id="11" creationId="{F7E3FE5D-3672-429E-A422-137F49378EE0}"/>
          </ac:spMkLst>
        </pc:spChg>
      </pc:sldChg>
      <pc:sldChg chg="delSp modSp mod">
        <pc:chgData name="Ma, Ou (maou)" userId="7d5ddcda-5179-4f0f-8ec5-d437eafb3c2a" providerId="ADAL" clId="{94CB943C-0B00-455E-B38B-8F5DB2181C19}" dt="2024-10-02T23:52:24.960" v="78" actId="1076"/>
        <pc:sldMkLst>
          <pc:docMk/>
          <pc:sldMk cId="1663697370" sldId="2502"/>
        </pc:sldMkLst>
        <pc:spChg chg="del mod">
          <ac:chgData name="Ma, Ou (maou)" userId="7d5ddcda-5179-4f0f-8ec5-d437eafb3c2a" providerId="ADAL" clId="{94CB943C-0B00-455E-B38B-8F5DB2181C19}" dt="2024-10-02T23:51:02.379" v="71" actId="478"/>
          <ac:spMkLst>
            <pc:docMk/>
            <pc:sldMk cId="1663697370" sldId="2502"/>
            <ac:spMk id="3" creationId="{212D2139-F007-ECBD-5586-FE143B18CAF9}"/>
          </ac:spMkLst>
        </pc:spChg>
        <pc:spChg chg="mod">
          <ac:chgData name="Ma, Ou (maou)" userId="7d5ddcda-5179-4f0f-8ec5-d437eafb3c2a" providerId="ADAL" clId="{94CB943C-0B00-455E-B38B-8F5DB2181C19}" dt="2024-10-02T23:52:24.960" v="78" actId="1076"/>
          <ac:spMkLst>
            <pc:docMk/>
            <pc:sldMk cId="1663697370" sldId="2502"/>
            <ac:spMk id="4" creationId="{56033E82-E699-DE78-6413-7B07007EBFCF}"/>
          </ac:spMkLst>
        </pc:spChg>
        <pc:spChg chg="del mod">
          <ac:chgData name="Ma, Ou (maou)" userId="7d5ddcda-5179-4f0f-8ec5-d437eafb3c2a" providerId="ADAL" clId="{94CB943C-0B00-455E-B38B-8F5DB2181C19}" dt="2024-10-02T23:48:29.340" v="60" actId="478"/>
          <ac:spMkLst>
            <pc:docMk/>
            <pc:sldMk cId="1663697370" sldId="2502"/>
            <ac:spMk id="8" creationId="{B4CA7071-6A9E-1934-6C07-A2D876964870}"/>
          </ac:spMkLst>
        </pc:spChg>
        <pc:spChg chg="del">
          <ac:chgData name="Ma, Ou (maou)" userId="7d5ddcda-5179-4f0f-8ec5-d437eafb3c2a" providerId="ADAL" clId="{94CB943C-0B00-455E-B38B-8F5DB2181C19}" dt="2024-10-02T23:45:59.522" v="38" actId="478"/>
          <ac:spMkLst>
            <pc:docMk/>
            <pc:sldMk cId="1663697370" sldId="2502"/>
            <ac:spMk id="14" creationId="{B8D22D4D-1144-4216-A6E3-F5B1710BFE5A}"/>
          </ac:spMkLst>
        </pc:spChg>
      </pc:sldChg>
      <pc:sldChg chg="delSp modSp mod">
        <pc:chgData name="Ma, Ou (maou)" userId="7d5ddcda-5179-4f0f-8ec5-d437eafb3c2a" providerId="ADAL" clId="{94CB943C-0B00-455E-B38B-8F5DB2181C19}" dt="2024-10-02T23:52:33.594" v="80" actId="478"/>
        <pc:sldMkLst>
          <pc:docMk/>
          <pc:sldMk cId="3348668733" sldId="2507"/>
        </pc:sldMkLst>
        <pc:spChg chg="del mod">
          <ac:chgData name="Ma, Ou (maou)" userId="7d5ddcda-5179-4f0f-8ec5-d437eafb3c2a" providerId="ADAL" clId="{94CB943C-0B00-455E-B38B-8F5DB2181C19}" dt="2024-10-02T23:47:21.585" v="43" actId="478"/>
          <ac:spMkLst>
            <pc:docMk/>
            <pc:sldMk cId="3348668733" sldId="2507"/>
            <ac:spMk id="4" creationId="{4E698266-B5BA-5799-625B-F87D17283B45}"/>
          </ac:spMkLst>
        </pc:spChg>
        <pc:spChg chg="del mod">
          <ac:chgData name="Ma, Ou (maou)" userId="7d5ddcda-5179-4f0f-8ec5-d437eafb3c2a" providerId="ADAL" clId="{94CB943C-0B00-455E-B38B-8F5DB2181C19}" dt="2024-10-02T23:52:33.594" v="80" actId="478"/>
          <ac:spMkLst>
            <pc:docMk/>
            <pc:sldMk cId="3348668733" sldId="2507"/>
            <ac:spMk id="6" creationId="{5EF5DC63-6868-485C-6894-E81D1479B773}"/>
          </ac:spMkLst>
        </pc:spChg>
      </pc:sldChg>
      <pc:sldChg chg="delSp mod">
        <pc:chgData name="Ma, Ou (maou)" userId="7d5ddcda-5179-4f0f-8ec5-d437eafb3c2a" providerId="ADAL" clId="{94CB943C-0B00-455E-B38B-8F5DB2181C19}" dt="2024-10-02T23:51:22.760" v="73" actId="478"/>
        <pc:sldMkLst>
          <pc:docMk/>
          <pc:sldMk cId="528990884" sldId="2508"/>
        </pc:sldMkLst>
        <pc:spChg chg="del">
          <ac:chgData name="Ma, Ou (maou)" userId="7d5ddcda-5179-4f0f-8ec5-d437eafb3c2a" providerId="ADAL" clId="{94CB943C-0B00-455E-B38B-8F5DB2181C19}" dt="2024-10-02T23:45:43.417" v="35" actId="478"/>
          <ac:spMkLst>
            <pc:docMk/>
            <pc:sldMk cId="528990884" sldId="2508"/>
            <ac:spMk id="2" creationId="{51C36929-5A7A-DF9C-3989-006CBD8D2567}"/>
          </ac:spMkLst>
        </pc:spChg>
        <pc:spChg chg="del">
          <ac:chgData name="Ma, Ou (maou)" userId="7d5ddcda-5179-4f0f-8ec5-d437eafb3c2a" providerId="ADAL" clId="{94CB943C-0B00-455E-B38B-8F5DB2181C19}" dt="2024-10-02T23:51:22.760" v="73" actId="478"/>
          <ac:spMkLst>
            <pc:docMk/>
            <pc:sldMk cId="528990884" sldId="2508"/>
            <ac:spMk id="5" creationId="{3912BDAB-C023-8915-7FD5-D3ED69FA0737}"/>
          </ac:spMkLst>
        </pc:spChg>
        <pc:spChg chg="del">
          <ac:chgData name="Ma, Ou (maou)" userId="7d5ddcda-5179-4f0f-8ec5-d437eafb3c2a" providerId="ADAL" clId="{94CB943C-0B00-455E-B38B-8F5DB2181C19}" dt="2024-10-02T23:45:39.027" v="34" actId="478"/>
          <ac:spMkLst>
            <pc:docMk/>
            <pc:sldMk cId="528990884" sldId="2508"/>
            <ac:spMk id="8" creationId="{1FBD344C-0075-348F-7162-5D267197C394}"/>
          </ac:spMkLst>
        </pc:spChg>
      </pc:sldChg>
      <pc:sldChg chg="addSp delSp modSp mod">
        <pc:chgData name="Ma, Ou (maou)" userId="7d5ddcda-5179-4f0f-8ec5-d437eafb3c2a" providerId="ADAL" clId="{94CB943C-0B00-455E-B38B-8F5DB2181C19}" dt="2024-10-02T23:52:19.323" v="77" actId="478"/>
        <pc:sldMkLst>
          <pc:docMk/>
          <pc:sldMk cId="3289649944" sldId="2509"/>
        </pc:sldMkLst>
        <pc:spChg chg="del">
          <ac:chgData name="Ma, Ou (maou)" userId="7d5ddcda-5179-4f0f-8ec5-d437eafb3c2a" providerId="ADAL" clId="{94CB943C-0B00-455E-B38B-8F5DB2181C19}" dt="2024-10-02T23:51:13.550" v="72" actId="478"/>
          <ac:spMkLst>
            <pc:docMk/>
            <pc:sldMk cId="3289649944" sldId="2509"/>
            <ac:spMk id="3" creationId="{212D2139-F007-ECBD-5586-FE143B18CAF9}"/>
          </ac:spMkLst>
        </pc:spChg>
        <pc:spChg chg="del mod">
          <ac:chgData name="Ma, Ou (maou)" userId="7d5ddcda-5179-4f0f-8ec5-d437eafb3c2a" providerId="ADAL" clId="{94CB943C-0B00-455E-B38B-8F5DB2181C19}" dt="2024-10-02T23:46:24.022" v="40" actId="478"/>
          <ac:spMkLst>
            <pc:docMk/>
            <pc:sldMk cId="3289649944" sldId="2509"/>
            <ac:spMk id="8" creationId="{B4CA7071-6A9E-1934-6C07-A2D876964870}"/>
          </ac:spMkLst>
        </pc:spChg>
        <pc:spChg chg="del mod">
          <ac:chgData name="Ma, Ou (maou)" userId="7d5ddcda-5179-4f0f-8ec5-d437eafb3c2a" providerId="ADAL" clId="{94CB943C-0B00-455E-B38B-8F5DB2181C19}" dt="2024-10-02T23:45:51.024" v="37" actId="478"/>
          <ac:spMkLst>
            <pc:docMk/>
            <pc:sldMk cId="3289649944" sldId="2509"/>
            <ac:spMk id="52" creationId="{B9A02697-F881-4CA8-B470-60AA1BFD48EE}"/>
          </ac:spMkLst>
        </pc:spChg>
        <pc:spChg chg="add del mod">
          <ac:chgData name="Ma, Ou (maou)" userId="7d5ddcda-5179-4f0f-8ec5-d437eafb3c2a" providerId="ADAL" clId="{94CB943C-0B00-455E-B38B-8F5DB2181C19}" dt="2024-10-02T23:52:19.323" v="77" actId="478"/>
          <ac:spMkLst>
            <pc:docMk/>
            <pc:sldMk cId="3289649944" sldId="2509"/>
            <ac:spMk id="58" creationId="{43605431-BBD3-4611-85F7-A2F1729A53D1}"/>
          </ac:spMkLst>
        </pc:spChg>
      </pc:sldChg>
      <pc:sldMasterChg chg="modSldLayout">
        <pc:chgData name="Ma, Ou (maou)" userId="7d5ddcda-5179-4f0f-8ec5-d437eafb3c2a" providerId="ADAL" clId="{94CB943C-0B00-455E-B38B-8F5DB2181C19}" dt="2024-10-02T23:52:03.781" v="75"/>
        <pc:sldMasterMkLst>
          <pc:docMk/>
          <pc:sldMasterMk cId="4106601149" sldId="2147484460"/>
        </pc:sldMasterMkLst>
        <pc:sldLayoutChg chg="addSp modSp mod">
          <pc:chgData name="Ma, Ou (maou)" userId="7d5ddcda-5179-4f0f-8ec5-d437eafb3c2a" providerId="ADAL" clId="{94CB943C-0B00-455E-B38B-8F5DB2181C19}" dt="2024-10-02T23:52:03.781" v="75"/>
          <pc:sldLayoutMkLst>
            <pc:docMk/>
            <pc:sldMasterMk cId="4106601149" sldId="2147484460"/>
            <pc:sldLayoutMk cId="3903549144" sldId="2147484462"/>
          </pc:sldLayoutMkLst>
          <pc:spChg chg="add mod">
            <ac:chgData name="Ma, Ou (maou)" userId="7d5ddcda-5179-4f0f-8ec5-d437eafb3c2a" providerId="ADAL" clId="{94CB943C-0B00-455E-B38B-8F5DB2181C19}" dt="2024-10-02T23:48:05.351" v="58" actId="255"/>
            <ac:spMkLst>
              <pc:docMk/>
              <pc:sldMasterMk cId="4106601149" sldId="2147484460"/>
              <pc:sldLayoutMk cId="3903549144" sldId="2147484462"/>
              <ac:spMk id="7" creationId="{009D2C33-34FA-4677-BF96-69333DF90D33}"/>
            </ac:spMkLst>
          </pc:spChg>
          <pc:spChg chg="add mod">
            <ac:chgData name="Ma, Ou (maou)" userId="7d5ddcda-5179-4f0f-8ec5-d437eafb3c2a" providerId="ADAL" clId="{94CB943C-0B00-455E-B38B-8F5DB2181C19}" dt="2024-10-02T23:52:03.781" v="75"/>
            <ac:spMkLst>
              <pc:docMk/>
              <pc:sldMasterMk cId="4106601149" sldId="2147484460"/>
              <pc:sldLayoutMk cId="3903549144" sldId="2147484462"/>
              <ac:spMk id="8" creationId="{C1DE372B-826F-457F-84EF-CE16C26C34B4}"/>
            </ac:spMkLst>
          </pc:spChg>
        </pc:sldLayoutChg>
      </pc:sldMasterChg>
      <pc:sldMasterChg chg="modSldLayout">
        <pc:chgData name="Ma, Ou (maou)" userId="7d5ddcda-5179-4f0f-8ec5-d437eafb3c2a" providerId="ADAL" clId="{94CB943C-0B00-455E-B38B-8F5DB2181C19}" dt="2024-10-02T23:50:34.365" v="69"/>
        <pc:sldMasterMkLst>
          <pc:docMk/>
          <pc:sldMasterMk cId="2852880619" sldId="2147484486"/>
        </pc:sldMasterMkLst>
        <pc:sldLayoutChg chg="addSp modSp mod">
          <pc:chgData name="Ma, Ou (maou)" userId="7d5ddcda-5179-4f0f-8ec5-d437eafb3c2a" providerId="ADAL" clId="{94CB943C-0B00-455E-B38B-8F5DB2181C19}" dt="2024-10-02T23:50:34.365" v="69"/>
          <pc:sldLayoutMkLst>
            <pc:docMk/>
            <pc:sldMasterMk cId="2852880619" sldId="2147484486"/>
            <pc:sldLayoutMk cId="3288791186" sldId="2147484487"/>
          </pc:sldLayoutMkLst>
          <pc:spChg chg="add mod">
            <ac:chgData name="Ma, Ou (maou)" userId="7d5ddcda-5179-4f0f-8ec5-d437eafb3c2a" providerId="ADAL" clId="{94CB943C-0B00-455E-B38B-8F5DB2181C19}" dt="2024-10-02T23:49:23.933" v="68" actId="1036"/>
            <ac:spMkLst>
              <pc:docMk/>
              <pc:sldMasterMk cId="2852880619" sldId="2147484486"/>
              <pc:sldLayoutMk cId="3288791186" sldId="2147484487"/>
              <ac:spMk id="6" creationId="{8120DE97-8B9E-43EF-A186-227F13DB7483}"/>
            </ac:spMkLst>
          </pc:spChg>
          <pc:spChg chg="add mod">
            <ac:chgData name="Ma, Ou (maou)" userId="7d5ddcda-5179-4f0f-8ec5-d437eafb3c2a" providerId="ADAL" clId="{94CB943C-0B00-455E-B38B-8F5DB2181C19}" dt="2024-10-02T23:50:34.365" v="69"/>
            <ac:spMkLst>
              <pc:docMk/>
              <pc:sldMasterMk cId="2852880619" sldId="2147484486"/>
              <pc:sldLayoutMk cId="3288791186" sldId="2147484487"/>
              <ac:spMk id="10" creationId="{3396EF86-87E2-4318-AF1D-54DA7FED8B3D}"/>
            </ac:spMkLst>
          </pc:spChg>
          <pc:spChg chg="mod">
            <ac:chgData name="Ma, Ou (maou)" userId="7d5ddcda-5179-4f0f-8ec5-d437eafb3c2a" providerId="ADAL" clId="{94CB943C-0B00-455E-B38B-8F5DB2181C19}" dt="2024-10-02T23:33:51.027" v="0" actId="1076"/>
            <ac:spMkLst>
              <pc:docMk/>
              <pc:sldMasterMk cId="2852880619" sldId="2147484486"/>
              <pc:sldLayoutMk cId="3288791186" sldId="2147484487"/>
              <ac:spMk id="11" creationId="{30A4A929-412D-274F-8990-08ABD7D9E39E}"/>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1147AEF-9A57-7240-A4B8-D0A57D866F35}"/>
              </a:ext>
            </a:extLst>
          </p:cNvPr>
          <p:cNvSpPr>
            <a:spLocks noGrp="1"/>
          </p:cNvSpPr>
          <p:nvPr>
            <p:ph type="hdr" sz="quarter"/>
          </p:nvPr>
        </p:nvSpPr>
        <p:spPr>
          <a:xfrm>
            <a:off x="1" y="0"/>
            <a:ext cx="3043979" cy="467363"/>
          </a:xfrm>
          <a:prstGeom prst="rect">
            <a:avLst/>
          </a:prstGeom>
        </p:spPr>
        <p:txBody>
          <a:bodyPr vert="horz" lIns="91577" tIns="45789" rIns="91577" bIns="45789" rtlCol="0"/>
          <a:lstStyle>
            <a:lvl1pPr algn="l">
              <a:defRPr sz="1200"/>
            </a:lvl1pPr>
          </a:lstStyle>
          <a:p>
            <a:endParaRPr lang="en-US"/>
          </a:p>
        </p:txBody>
      </p:sp>
      <p:sp>
        <p:nvSpPr>
          <p:cNvPr id="3" name="Date Placeholder 2">
            <a:extLst>
              <a:ext uri="{FF2B5EF4-FFF2-40B4-BE49-F238E27FC236}">
                <a16:creationId xmlns:a16="http://schemas.microsoft.com/office/drawing/2014/main" id="{18447674-D78F-2B4F-8569-92597F57F276}"/>
              </a:ext>
            </a:extLst>
          </p:cNvPr>
          <p:cNvSpPr>
            <a:spLocks noGrp="1"/>
          </p:cNvSpPr>
          <p:nvPr>
            <p:ph type="dt" sz="quarter" idx="1"/>
          </p:nvPr>
        </p:nvSpPr>
        <p:spPr>
          <a:xfrm>
            <a:off x="3977531" y="0"/>
            <a:ext cx="3043979" cy="467363"/>
          </a:xfrm>
          <a:prstGeom prst="rect">
            <a:avLst/>
          </a:prstGeom>
        </p:spPr>
        <p:txBody>
          <a:bodyPr vert="horz" lIns="91577" tIns="45789" rIns="91577" bIns="45789" rtlCol="0"/>
          <a:lstStyle>
            <a:lvl1pPr algn="r">
              <a:defRPr sz="1200"/>
            </a:lvl1pPr>
          </a:lstStyle>
          <a:p>
            <a:fld id="{C4EF199E-4419-404B-81E7-C0E2895ECA3B}" type="datetimeFigureOut">
              <a:rPr lang="en-US" smtClean="0"/>
              <a:t>10/2/2024</a:t>
            </a:fld>
            <a:endParaRPr lang="en-US"/>
          </a:p>
        </p:txBody>
      </p:sp>
      <p:sp>
        <p:nvSpPr>
          <p:cNvPr id="4" name="Footer Placeholder 3">
            <a:extLst>
              <a:ext uri="{FF2B5EF4-FFF2-40B4-BE49-F238E27FC236}">
                <a16:creationId xmlns:a16="http://schemas.microsoft.com/office/drawing/2014/main" id="{C1EF289F-0392-D645-81DF-72690FA46060}"/>
              </a:ext>
            </a:extLst>
          </p:cNvPr>
          <p:cNvSpPr>
            <a:spLocks noGrp="1"/>
          </p:cNvSpPr>
          <p:nvPr>
            <p:ph type="ftr" sz="quarter" idx="2"/>
          </p:nvPr>
        </p:nvSpPr>
        <p:spPr>
          <a:xfrm>
            <a:off x="1" y="8841738"/>
            <a:ext cx="3043979" cy="467363"/>
          </a:xfrm>
          <a:prstGeom prst="rect">
            <a:avLst/>
          </a:prstGeom>
        </p:spPr>
        <p:txBody>
          <a:bodyPr vert="horz" lIns="91577" tIns="45789" rIns="91577" bIns="45789"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18C7F41-A383-AF46-B57A-599A89C426C3}"/>
              </a:ext>
            </a:extLst>
          </p:cNvPr>
          <p:cNvSpPr>
            <a:spLocks noGrp="1"/>
          </p:cNvSpPr>
          <p:nvPr>
            <p:ph type="sldNum" sz="quarter" idx="3"/>
          </p:nvPr>
        </p:nvSpPr>
        <p:spPr>
          <a:xfrm>
            <a:off x="3977531" y="8841738"/>
            <a:ext cx="3043979" cy="467363"/>
          </a:xfrm>
          <a:prstGeom prst="rect">
            <a:avLst/>
          </a:prstGeom>
        </p:spPr>
        <p:txBody>
          <a:bodyPr vert="horz" lIns="91577" tIns="45789" rIns="91577" bIns="45789" rtlCol="0" anchor="b"/>
          <a:lstStyle>
            <a:lvl1pPr algn="r">
              <a:defRPr sz="1200"/>
            </a:lvl1pPr>
          </a:lstStyle>
          <a:p>
            <a:fld id="{822137B4-CFAA-EA47-92A7-DF7D8DDCA6AB}" type="slidenum">
              <a:rPr lang="en-US" smtClean="0"/>
              <a:t>‹#›</a:t>
            </a:fld>
            <a:endParaRPr lang="en-US"/>
          </a:p>
        </p:txBody>
      </p:sp>
    </p:spTree>
    <p:extLst>
      <p:ext uri="{BB962C8B-B14F-4D97-AF65-F5344CB8AC3E}">
        <p14:creationId xmlns:p14="http://schemas.microsoft.com/office/powerpoint/2010/main" val="10708305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17" tIns="46659" rIns="93317" bIns="46659" rtlCol="0"/>
          <a:lstStyle>
            <a:lvl1pPr algn="l">
              <a:defRPr sz="1200"/>
            </a:lvl1pPr>
          </a:lstStyle>
          <a:p>
            <a:endParaRPr lang="en-US"/>
          </a:p>
        </p:txBody>
      </p:sp>
      <p:sp>
        <p:nvSpPr>
          <p:cNvPr id="3" name="Date Placeholder 2"/>
          <p:cNvSpPr>
            <a:spLocks noGrp="1"/>
          </p:cNvSpPr>
          <p:nvPr>
            <p:ph type="dt" idx="1"/>
          </p:nvPr>
        </p:nvSpPr>
        <p:spPr>
          <a:xfrm>
            <a:off x="3978132" y="0"/>
            <a:ext cx="3043343" cy="465455"/>
          </a:xfrm>
          <a:prstGeom prst="rect">
            <a:avLst/>
          </a:prstGeom>
        </p:spPr>
        <p:txBody>
          <a:bodyPr vert="horz" lIns="93317" tIns="46659" rIns="93317" bIns="46659" rtlCol="0"/>
          <a:lstStyle>
            <a:lvl1pPr algn="r">
              <a:defRPr sz="1200"/>
            </a:lvl1pPr>
          </a:lstStyle>
          <a:p>
            <a:fld id="{3C81F566-A7E3-8D45-A0A7-B538BC211E61}" type="datetimeFigureOut">
              <a:rPr lang="en-US" smtClean="0"/>
              <a:t>10/2/2024</a:t>
            </a:fld>
            <a:endParaRPr lang="en-US"/>
          </a:p>
        </p:txBody>
      </p:sp>
      <p:sp>
        <p:nvSpPr>
          <p:cNvPr id="4" name="Slide Image Placeholder 3"/>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3317" tIns="46659" rIns="93317" bIns="46659" rtlCol="0" anchor="ctr"/>
          <a:lstStyle/>
          <a:p>
            <a:endParaRPr lang="en-US"/>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17" tIns="46659" rIns="93317" bIns="4665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43343" cy="465455"/>
          </a:xfrm>
          <a:prstGeom prst="rect">
            <a:avLst/>
          </a:prstGeom>
        </p:spPr>
        <p:txBody>
          <a:bodyPr vert="horz" lIns="93317" tIns="46659" rIns="93317" bIns="46659"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30"/>
            <a:ext cx="3043343" cy="465455"/>
          </a:xfrm>
          <a:prstGeom prst="rect">
            <a:avLst/>
          </a:prstGeom>
        </p:spPr>
        <p:txBody>
          <a:bodyPr vert="horz" lIns="93317" tIns="46659" rIns="93317" bIns="46659" rtlCol="0" anchor="b"/>
          <a:lstStyle>
            <a:lvl1pPr algn="r">
              <a:defRPr sz="1200"/>
            </a:lvl1pPr>
          </a:lstStyle>
          <a:p>
            <a:fld id="{8B58BA67-F14B-1744-B65B-18DAF1889EFE}" type="slidenum">
              <a:rPr lang="en-US" smtClean="0"/>
              <a:t>‹#›</a:t>
            </a:fld>
            <a:endParaRPr lang="en-US"/>
          </a:p>
        </p:txBody>
      </p:sp>
    </p:spTree>
    <p:extLst>
      <p:ext uri="{BB962C8B-B14F-4D97-AF65-F5344CB8AC3E}">
        <p14:creationId xmlns:p14="http://schemas.microsoft.com/office/powerpoint/2010/main" val="3526278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youtu.be/qp0HIF3SfI4?si=j7xDW0I-i5s6WQGp"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 = Primary Investigator (lead)</a:t>
            </a:r>
          </a:p>
          <a:p>
            <a:endParaRPr lang="en-US" dirty="0"/>
          </a:p>
          <a:p>
            <a:r>
              <a:rPr lang="en-US" dirty="0"/>
              <a:t>The best person to lead this discussion is someone comfortable with public speaking, with a technical background to be able to answer most questions. It is recommended to either have a SME coach them or be present to answer the most detailed questions from the audience if the presenter runs into issues.</a:t>
            </a:r>
          </a:p>
          <a:p>
            <a:endParaRPr lang="en-US" dirty="0"/>
          </a:p>
          <a:p>
            <a:r>
              <a:rPr lang="en-US" dirty="0"/>
              <a:t>Think of this as a “TED Talk” – an example is here: </a:t>
            </a:r>
            <a:r>
              <a:rPr lang="en-US" sz="1800" u="sng" dirty="0">
                <a:solidFill>
                  <a:srgbClr val="0E101A"/>
                </a:solidFill>
                <a:effectLst/>
                <a:latin typeface="Calibri" panose="020F0502020204030204" pitchFamily="34" charset="0"/>
                <a:ea typeface="Calibri" panose="020F0502020204030204" pitchFamily="34" charset="0"/>
                <a:hlinkClick r:id="rId3"/>
              </a:rPr>
              <a:t>https://youtu.be/qp0HIF3SfI4?si=j7xDW0I-i5s6WQGp</a:t>
            </a:r>
            <a:endParaRPr lang="en-US" dirty="0"/>
          </a:p>
          <a:p>
            <a:endParaRPr lang="en-US" dirty="0"/>
          </a:p>
          <a:p>
            <a:r>
              <a:rPr lang="en-US" dirty="0"/>
              <a:t>Title of the briefing should be for a general audience and not something only a SME will understand. Slide 4 is where you can get into the details of your technical approach and research goals.</a:t>
            </a:r>
          </a:p>
          <a:p>
            <a:endParaRPr lang="en-US" dirty="0"/>
          </a:p>
          <a:p>
            <a:r>
              <a:rPr lang="en-US" dirty="0"/>
              <a:t>DO NOT use this time to pitch your university and all offerings under it. This should be focused on a specific effort that you consider the most cutting-edge and interesting to the space community.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58BA67-F14B-1744-B65B-18DAF1889EF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0662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slide, please focus on the one or a related cluster of your most interesting research. First – be sure to discuss “WHY” are you doing this research? What problem are you trying to solve and why does this research matter? What is potential impact to future space technology?</a:t>
            </a:r>
          </a:p>
          <a:p>
            <a:endParaRPr lang="en-US" dirty="0"/>
          </a:p>
          <a:p>
            <a:r>
              <a:rPr lang="en-US" dirty="0"/>
              <a:t>The intention is to get into some of the technical details or concepts that it’s based on. Also discuss any progress made in the last year.</a:t>
            </a:r>
          </a:p>
          <a:p>
            <a:endParaRPr lang="en-US" dirty="0"/>
          </a:p>
          <a:p>
            <a:r>
              <a:rPr lang="en-US" dirty="0"/>
              <a:t>This is where you can get technical, but please remember that most people in attendance are either technical experts in another area or not technical experts at all. Be sure to discuss explanations or have a quick overview (that you can talk to, not on the slide) of the details related to the technical goals.</a:t>
            </a:r>
          </a:p>
          <a:p>
            <a:endParaRPr lang="en-US" dirty="0"/>
          </a:p>
          <a:p>
            <a:r>
              <a:rPr lang="en-US" dirty="0"/>
              <a:t>If you have technical goals for your research, please list it here. </a:t>
            </a:r>
          </a:p>
          <a:p>
            <a:endParaRPr lang="en-US" dirty="0"/>
          </a:p>
          <a:p>
            <a:r>
              <a:rPr lang="en-US" dirty="0"/>
              <a:t>This is intended to be briefed to a combined audience of academics, government personnel and some industry space representatives. Brief something related – or able to be related – to space. Ideally, something to cause them to want to partner with you.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58BA67-F14B-1744-B65B-18DAF1889EF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62386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intended to do two things:</a:t>
            </a:r>
          </a:p>
          <a:p>
            <a:pPr marL="228600" indent="-228600">
              <a:buAutoNum type="arabicPeriod"/>
            </a:pPr>
            <a:r>
              <a:rPr lang="en-US" dirty="0"/>
              <a:t>Introduce significant members of your team and tell us a little about yourselves.</a:t>
            </a:r>
          </a:p>
          <a:p>
            <a:pPr marL="228600" indent="-228600">
              <a:buAutoNum type="arabicPeriod"/>
            </a:pPr>
            <a:r>
              <a:rPr lang="en-US" dirty="0"/>
              <a:t>Serve as a kind of “business card” for everyone else at the conference so they can contact you if they’re interested in what you present.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58BA67-F14B-1744-B65B-18DAF1889EF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08800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intended to do two things:</a:t>
            </a:r>
          </a:p>
          <a:p>
            <a:pPr marL="228600" indent="-228600">
              <a:buAutoNum type="arabicPeriod"/>
            </a:pPr>
            <a:r>
              <a:rPr lang="en-US" dirty="0"/>
              <a:t>Introduce significant members of your team and tell us a little about yourselves.</a:t>
            </a:r>
          </a:p>
          <a:p>
            <a:pPr marL="228600" indent="-228600">
              <a:buAutoNum type="arabicPeriod"/>
            </a:pPr>
            <a:r>
              <a:rPr lang="en-US" dirty="0"/>
              <a:t>Serve as a kind of “business card” for everyone else at the conference so they can contact you if they’re interested in what you present.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58BA67-F14B-1744-B65B-18DAF1889EF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52618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Related to the previous slide of scientific/technological project/cluster of related projects, what do you expect will be delivered from those at the conclusion? Paper? Study? Software? Hardware? Prototype?</a:t>
            </a:r>
          </a:p>
          <a:p>
            <a:endParaRPr lang="en-US" dirty="0"/>
          </a:p>
          <a:p>
            <a:r>
              <a:rPr lang="en-US" dirty="0"/>
              <a:t>There can be several deliverables, depending on the project(s), but they should be summarized on this slide. If there are too many to fit, recommend just highlighting the latest-TRL or most interesting ones.</a:t>
            </a:r>
          </a:p>
          <a:p>
            <a:endParaRPr lang="en-US" dirty="0"/>
          </a:p>
          <a:p>
            <a:r>
              <a:rPr lang="en-US" dirty="0"/>
              <a:t>Like the prior slide, this will be briefed in front of an audience of academics, government, and some industrial representatives. What sort of things will catch their eye and (ideally) lead to future partnerships or development?</a:t>
            </a:r>
          </a:p>
          <a:p>
            <a:endParaRPr lang="en-US" dirty="0"/>
          </a:p>
          <a:p>
            <a:r>
              <a:rPr lang="en-US" dirty="0"/>
              <a:t>Finish presentation with some highlight, “In this effort, the next partnership/assistance/transition we’re looking for is…”</a:t>
            </a:r>
            <a:br>
              <a:rPr lang="en-US" dirty="0"/>
            </a:br>
            <a:r>
              <a:rPr lang="en-US" dirty="0"/>
              <a:t>(i.e. – “Setting up a research sharing agreement with AFRL SMEs”, “Seeking funding via SURI, the UC, </a:t>
            </a:r>
            <a:r>
              <a:rPr lang="en-US" dirty="0" err="1"/>
              <a:t>etc</a:t>
            </a:r>
            <a:r>
              <a:rPr lang="en-US" dirty="0"/>
              <a:t>…”, or “transitioning this to a company, </a:t>
            </a:r>
            <a:r>
              <a:rPr lang="en-US" dirty="0" err="1"/>
              <a:t>etc</a:t>
            </a:r>
            <a:r>
              <a:rPr lang="en-US" dirty="0"/>
              <a:t>…”, “Seeking money for prototypes…”)</a:t>
            </a:r>
          </a:p>
          <a:p>
            <a:endParaRPr lang="en-US" dirty="0"/>
          </a:p>
        </p:txBody>
      </p:sp>
      <p:sp>
        <p:nvSpPr>
          <p:cNvPr id="4" name="Slide Number Placeholder 3"/>
          <p:cNvSpPr>
            <a:spLocks noGrp="1"/>
          </p:cNvSpPr>
          <p:nvPr>
            <p:ph type="sldNum" sz="quarter" idx="5"/>
          </p:nvPr>
        </p:nvSpPr>
        <p:spPr/>
        <p:txBody>
          <a:bodyPr/>
          <a:lstStyle/>
          <a:p>
            <a:fld id="{8B58BA67-F14B-1744-B65B-18DAF1889EFE}" type="slidenum">
              <a:rPr lang="en-US" smtClean="0"/>
              <a:t>5</a:t>
            </a:fld>
            <a:endParaRPr lang="en-US"/>
          </a:p>
        </p:txBody>
      </p:sp>
    </p:spTree>
    <p:extLst>
      <p:ext uri="{BB962C8B-B14F-4D97-AF65-F5344CB8AC3E}">
        <p14:creationId xmlns:p14="http://schemas.microsoft.com/office/powerpoint/2010/main" val="2475995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lgn="ctr">
              <a:defRPr/>
            </a:lvl1p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6F0618-C0AC-F548-A87D-5DD212ABF3B5}" type="datetimeFigureOut">
              <a:rPr lang="en-US" smtClean="0"/>
              <a:pPr/>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4FED8C-6FA9-3D49-A8D0-76D01C0C63A0}" type="slidenum">
              <a:rPr lang="en-US" smtClean="0"/>
              <a:pPr/>
              <a:t>‹#›</a:t>
            </a:fld>
            <a:endParaRPr lang="en-US"/>
          </a:p>
        </p:txBody>
      </p:sp>
    </p:spTree>
    <p:extLst>
      <p:ext uri="{BB962C8B-B14F-4D97-AF65-F5344CB8AC3E}">
        <p14:creationId xmlns:p14="http://schemas.microsoft.com/office/powerpoint/2010/main" val="65031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6F0618-C0AC-F548-A87D-5DD212ABF3B5}"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4FED8C-6FA9-3D49-A8D0-76D01C0C63A0}" type="slidenum">
              <a:rPr lang="en-US" smtClean="0"/>
              <a:t>‹#›</a:t>
            </a:fld>
            <a:endParaRPr lang="en-US"/>
          </a:p>
        </p:txBody>
      </p:sp>
    </p:spTree>
    <p:extLst>
      <p:ext uri="{BB962C8B-B14F-4D97-AF65-F5344CB8AC3E}">
        <p14:creationId xmlns:p14="http://schemas.microsoft.com/office/powerpoint/2010/main" val="2166288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6F0618-C0AC-F548-A87D-5DD212ABF3B5}"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4FED8C-6FA9-3D49-A8D0-76D01C0C63A0}" type="slidenum">
              <a:rPr lang="en-US" smtClean="0"/>
              <a:t>‹#›</a:t>
            </a:fld>
            <a:endParaRPr lang="en-US"/>
          </a:p>
        </p:txBody>
      </p:sp>
    </p:spTree>
    <p:extLst>
      <p:ext uri="{BB962C8B-B14F-4D97-AF65-F5344CB8AC3E}">
        <p14:creationId xmlns:p14="http://schemas.microsoft.com/office/powerpoint/2010/main" val="400089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Line 2"/>
          <p:cNvSpPr>
            <a:spLocks noChangeShapeType="1"/>
          </p:cNvSpPr>
          <p:nvPr/>
        </p:nvSpPr>
        <p:spPr bwMode="auto">
          <a:xfrm>
            <a:off x="381000" y="4838700"/>
            <a:ext cx="8382000" cy="0"/>
          </a:xfrm>
          <a:prstGeom prst="line">
            <a:avLst/>
          </a:prstGeom>
          <a:noFill/>
          <a:ln w="57150">
            <a:solidFill>
              <a:srgbClr val="0C2D83"/>
            </a:solidFill>
            <a:round/>
            <a:headEnd/>
            <a:tailEnd/>
          </a:ln>
          <a:extLst>
            <a:ext uri="{909E8E84-426E-40DD-AFC4-6F175D3DCCD1}">
              <a14:hiddenFill xmlns:a14="http://schemas.microsoft.com/office/drawing/2010/main">
                <a:noFill/>
              </a14:hiddenFill>
            </a:ext>
          </a:extLst>
        </p:spPr>
        <p:txBody>
          <a:bodyPr wrap="none" anchor="ctr"/>
          <a:lstStyle/>
          <a:p>
            <a:endParaRPr lang="en-US" sz="1100"/>
          </a:p>
        </p:txBody>
      </p:sp>
      <p:sp>
        <p:nvSpPr>
          <p:cNvPr id="5" name="Line 5"/>
          <p:cNvSpPr>
            <a:spLocks noChangeShapeType="1"/>
          </p:cNvSpPr>
          <p:nvPr/>
        </p:nvSpPr>
        <p:spPr bwMode="auto">
          <a:xfrm>
            <a:off x="381000" y="923925"/>
            <a:ext cx="8382000" cy="0"/>
          </a:xfrm>
          <a:prstGeom prst="line">
            <a:avLst/>
          </a:prstGeom>
          <a:noFill/>
          <a:ln w="57150">
            <a:solidFill>
              <a:srgbClr val="0C2D83"/>
            </a:solidFill>
            <a:round/>
            <a:headEnd/>
            <a:tailEnd/>
          </a:ln>
          <a:extLst>
            <a:ext uri="{909E8E84-426E-40DD-AFC4-6F175D3DCCD1}">
              <a14:hiddenFill xmlns:a14="http://schemas.microsoft.com/office/drawing/2010/main">
                <a:noFill/>
              </a14:hiddenFill>
            </a:ext>
          </a:extLst>
        </p:spPr>
        <p:txBody>
          <a:bodyPr wrap="none" anchor="ctr"/>
          <a:lstStyle/>
          <a:p>
            <a:endParaRPr lang="en-US" sz="1100"/>
          </a:p>
        </p:txBody>
      </p:sp>
      <p:sp>
        <p:nvSpPr>
          <p:cNvPr id="7" name="Text Box 14"/>
          <p:cNvSpPr txBox="1">
            <a:spLocks noChangeArrowheads="1"/>
          </p:cNvSpPr>
          <p:nvPr/>
        </p:nvSpPr>
        <p:spPr bwMode="auto">
          <a:xfrm>
            <a:off x="1017429" y="375049"/>
            <a:ext cx="705834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sz="1400">
                <a:solidFill>
                  <a:schemeClr val="tx1"/>
                </a:solidFill>
                <a:latin typeface="Arial" panose="020B0604020202020204" pitchFamily="34" charset="0"/>
              </a:defRPr>
            </a:lvl1pPr>
            <a:lvl2pPr marL="742950" indent="-285750" algn="ctr">
              <a:defRPr sz="1400">
                <a:solidFill>
                  <a:schemeClr val="tx1"/>
                </a:solidFill>
                <a:latin typeface="Arial" panose="020B0604020202020204" pitchFamily="34" charset="0"/>
              </a:defRPr>
            </a:lvl2pPr>
            <a:lvl3pPr marL="1143000" indent="-228600" algn="ctr">
              <a:defRPr sz="1400">
                <a:solidFill>
                  <a:schemeClr val="tx1"/>
                </a:solidFill>
                <a:latin typeface="Arial" panose="020B0604020202020204" pitchFamily="34" charset="0"/>
              </a:defRPr>
            </a:lvl3pPr>
            <a:lvl4pPr marL="1600200" indent="-228600" algn="ctr">
              <a:defRPr sz="1400">
                <a:solidFill>
                  <a:schemeClr val="tx1"/>
                </a:solidFill>
                <a:latin typeface="Arial" panose="020B0604020202020204" pitchFamily="34" charset="0"/>
              </a:defRPr>
            </a:lvl4pPr>
            <a:lvl5pPr marL="2057400" indent="-228600" algn="ctr">
              <a:defRPr sz="1400">
                <a:solidFill>
                  <a:schemeClr val="tx1"/>
                </a:solidFill>
                <a:latin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defRPr>
            </a:lvl9pPr>
          </a:lstStyle>
          <a:p>
            <a:pPr>
              <a:defRPr/>
            </a:pPr>
            <a:r>
              <a:rPr lang="en-US" altLang="en-US" sz="2700" b="1" i="1"/>
              <a:t>Headquarters U.S. Space Force</a:t>
            </a:r>
          </a:p>
        </p:txBody>
      </p:sp>
      <p:sp>
        <p:nvSpPr>
          <p:cNvPr id="50191" name="Rectangle 15"/>
          <p:cNvSpPr>
            <a:spLocks noGrp="1" noChangeArrowheads="1"/>
          </p:cNvSpPr>
          <p:nvPr>
            <p:ph type="ctrTitle"/>
          </p:nvPr>
        </p:nvSpPr>
        <p:spPr>
          <a:xfrm>
            <a:off x="276226" y="1471613"/>
            <a:ext cx="8486775" cy="1200150"/>
          </a:xfrm>
        </p:spPr>
        <p:txBody>
          <a:bodyPr/>
          <a:lstStyle>
            <a:lvl1pPr>
              <a:defRPr sz="3300" i="0"/>
            </a:lvl1pPr>
          </a:lstStyle>
          <a:p>
            <a:r>
              <a:rPr lang="en-US"/>
              <a:t>Click to edit Master title style</a:t>
            </a:r>
          </a:p>
        </p:txBody>
      </p:sp>
      <p:sp>
        <p:nvSpPr>
          <p:cNvPr id="8" name="Rectangle 6"/>
          <p:cNvSpPr>
            <a:spLocks noGrp="1" noChangeArrowheads="1"/>
          </p:cNvSpPr>
          <p:nvPr>
            <p:ph type="dt" sz="half" idx="10"/>
          </p:nvPr>
        </p:nvSpPr>
        <p:spPr/>
        <p:txBody>
          <a:bodyPr/>
          <a:lstStyle>
            <a:lvl1pPr>
              <a:defRPr/>
            </a:lvl1pPr>
          </a:lstStyle>
          <a:p>
            <a:pPr>
              <a:defRPr/>
            </a:pPr>
            <a:r>
              <a:rPr lang="en-US"/>
              <a:t>As of: </a:t>
            </a:r>
          </a:p>
        </p:txBody>
      </p:sp>
      <p:sp>
        <p:nvSpPr>
          <p:cNvPr id="9" name="Rectangle 7"/>
          <p:cNvSpPr>
            <a:spLocks noGrp="1" noChangeArrowheads="1"/>
          </p:cNvSpPr>
          <p:nvPr>
            <p:ph type="sldNum" sz="quarter" idx="11"/>
          </p:nvPr>
        </p:nvSpPr>
        <p:spPr/>
        <p:txBody>
          <a:bodyPr/>
          <a:lstStyle>
            <a:lvl1pPr>
              <a:defRPr/>
            </a:lvl1pPr>
          </a:lstStyle>
          <a:p>
            <a:pPr>
              <a:defRPr/>
            </a:pPr>
            <a:fld id="{E86DABEC-1C19-46B9-BE43-CFA0BC7D25FB}" type="slidenum">
              <a:rPr lang="en-US" altLang="en-US"/>
              <a:pPr>
                <a:defRPr/>
              </a:pPr>
              <a:t>‹#›</a:t>
            </a:fld>
            <a:endParaRPr lang="en-US" altLang="en-US">
              <a:solidFill>
                <a:schemeClr val="bg2"/>
              </a:solidFill>
            </a:endParaRPr>
          </a:p>
        </p:txBody>
      </p:sp>
      <p:pic>
        <p:nvPicPr>
          <p:cNvPr id="11" name="Picture 10">
            <a:extLst>
              <a:ext uri="{FF2B5EF4-FFF2-40B4-BE49-F238E27FC236}">
                <a16:creationId xmlns:a16="http://schemas.microsoft.com/office/drawing/2014/main" id="{EAF7792D-6E81-4107-BD79-13928B9748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1" y="2882378"/>
            <a:ext cx="1877171" cy="1877502"/>
          </a:xfrm>
          <a:prstGeom prst="rect">
            <a:avLst/>
          </a:prstGeom>
        </p:spPr>
      </p:pic>
    </p:spTree>
    <p:extLst>
      <p:ext uri="{BB962C8B-B14F-4D97-AF65-F5344CB8AC3E}">
        <p14:creationId xmlns:p14="http://schemas.microsoft.com/office/powerpoint/2010/main" val="42058674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73128" y="167879"/>
            <a:ext cx="7143750" cy="85725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t>As of: </a:t>
            </a:r>
          </a:p>
        </p:txBody>
      </p:sp>
      <p:sp>
        <p:nvSpPr>
          <p:cNvPr id="5" name="Slide Number Placeholder 4"/>
          <p:cNvSpPr>
            <a:spLocks noGrp="1"/>
          </p:cNvSpPr>
          <p:nvPr>
            <p:ph type="sldNum" sz="quarter" idx="11"/>
          </p:nvPr>
        </p:nvSpPr>
        <p:spPr/>
        <p:txBody>
          <a:bodyPr/>
          <a:lstStyle>
            <a:lvl1pPr>
              <a:defRPr/>
            </a:lvl1pPr>
          </a:lstStyle>
          <a:p>
            <a:pPr>
              <a:defRPr/>
            </a:pPr>
            <a:fld id="{4936CFC2-5B09-46B0-AA37-FCEB9B88935D}" type="slidenum">
              <a:rPr lang="en-US" altLang="en-US"/>
              <a:pPr>
                <a:defRPr/>
              </a:pPr>
              <a:t>‹#›</a:t>
            </a:fld>
            <a:endParaRPr lang="en-US" altLang="en-US">
              <a:solidFill>
                <a:schemeClr val="bg2"/>
              </a:solidFill>
            </a:endParaRPr>
          </a:p>
        </p:txBody>
      </p:sp>
    </p:spTree>
    <p:extLst>
      <p:ext uri="{BB962C8B-B14F-4D97-AF65-F5344CB8AC3E}">
        <p14:creationId xmlns:p14="http://schemas.microsoft.com/office/powerpoint/2010/main" val="31448693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76225" y="1128712"/>
            <a:ext cx="4122738" cy="3557588"/>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51364" y="1128712"/>
            <a:ext cx="4122737" cy="3557588"/>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r>
              <a:rPr lang="en-US"/>
              <a:t>As of: </a:t>
            </a:r>
          </a:p>
        </p:txBody>
      </p:sp>
      <p:sp>
        <p:nvSpPr>
          <p:cNvPr id="6" name="Slide Number Placeholder 5"/>
          <p:cNvSpPr>
            <a:spLocks noGrp="1"/>
          </p:cNvSpPr>
          <p:nvPr>
            <p:ph type="sldNum" sz="quarter" idx="11"/>
          </p:nvPr>
        </p:nvSpPr>
        <p:spPr/>
        <p:txBody>
          <a:bodyPr/>
          <a:lstStyle>
            <a:lvl1pPr>
              <a:defRPr/>
            </a:lvl1pPr>
          </a:lstStyle>
          <a:p>
            <a:pPr>
              <a:defRPr/>
            </a:pPr>
            <a:fld id="{8C19D816-9E5B-4580-9A8E-E54FE3954630}" type="slidenum">
              <a:rPr lang="en-US" altLang="en-US"/>
              <a:pPr>
                <a:defRPr/>
              </a:pPr>
              <a:t>‹#›</a:t>
            </a:fld>
            <a:endParaRPr lang="en-US" altLang="en-US">
              <a:solidFill>
                <a:schemeClr val="bg2"/>
              </a:solidFill>
            </a:endParaRPr>
          </a:p>
        </p:txBody>
      </p:sp>
    </p:spTree>
    <p:extLst>
      <p:ext uri="{BB962C8B-B14F-4D97-AF65-F5344CB8AC3E}">
        <p14:creationId xmlns:p14="http://schemas.microsoft.com/office/powerpoint/2010/main" val="3263490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r>
              <a:rPr lang="en-US"/>
              <a:t>As of: </a:t>
            </a:r>
          </a:p>
        </p:txBody>
      </p:sp>
      <p:sp>
        <p:nvSpPr>
          <p:cNvPr id="4" name="Slide Number Placeholder 3"/>
          <p:cNvSpPr>
            <a:spLocks noGrp="1"/>
          </p:cNvSpPr>
          <p:nvPr>
            <p:ph type="sldNum" sz="quarter" idx="11"/>
          </p:nvPr>
        </p:nvSpPr>
        <p:spPr/>
        <p:txBody>
          <a:bodyPr/>
          <a:lstStyle/>
          <a:p>
            <a:pPr>
              <a:defRPr/>
            </a:pPr>
            <a:fld id="{CDE17DDD-6067-4E77-838F-8CBCFF84D014}" type="slidenum">
              <a:rPr lang="en-US" altLang="en-US" smtClean="0"/>
              <a:pPr>
                <a:defRPr/>
              </a:pPr>
              <a:t>‹#›</a:t>
            </a:fld>
            <a:endParaRPr lang="en-US" altLang="en-US"/>
          </a:p>
        </p:txBody>
      </p:sp>
    </p:spTree>
    <p:extLst>
      <p:ext uri="{BB962C8B-B14F-4D97-AF65-F5344CB8AC3E}">
        <p14:creationId xmlns:p14="http://schemas.microsoft.com/office/powerpoint/2010/main" val="24273455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400"/>
            </a:lvl2pPr>
            <a:lvl3pPr marL="685800" indent="0">
              <a:buNone/>
              <a:defRPr sz="1200"/>
            </a:lvl3pPr>
            <a:lvl4pPr marL="1028700" indent="0">
              <a:buNone/>
              <a:defRPr sz="1100"/>
            </a:lvl4pPr>
            <a:lvl5pPr marL="1371600" indent="0">
              <a:buNone/>
              <a:defRPr sz="1100"/>
            </a:lvl5pPr>
            <a:lvl6pPr marL="1714500" indent="0">
              <a:buNone/>
              <a:defRPr sz="1100"/>
            </a:lvl6pPr>
            <a:lvl7pPr marL="2057400" indent="0">
              <a:buNone/>
              <a:defRPr sz="1100"/>
            </a:lvl7pPr>
            <a:lvl8pPr marL="2400300" indent="0">
              <a:buNone/>
              <a:defRPr sz="1100"/>
            </a:lvl8pPr>
            <a:lvl9pPr marL="2743200" indent="0">
              <a:buNone/>
              <a:defRPr sz="11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r>
              <a:rPr lang="en-US"/>
              <a:t>As of: </a:t>
            </a:r>
          </a:p>
        </p:txBody>
      </p:sp>
      <p:sp>
        <p:nvSpPr>
          <p:cNvPr id="5" name="Slide Number Placeholder 4"/>
          <p:cNvSpPr>
            <a:spLocks noGrp="1"/>
          </p:cNvSpPr>
          <p:nvPr>
            <p:ph type="sldNum" sz="quarter" idx="11"/>
          </p:nvPr>
        </p:nvSpPr>
        <p:spPr/>
        <p:txBody>
          <a:bodyPr/>
          <a:lstStyle>
            <a:lvl1pPr>
              <a:defRPr/>
            </a:lvl1pPr>
          </a:lstStyle>
          <a:p>
            <a:pPr>
              <a:defRPr/>
            </a:pPr>
            <a:fld id="{6BE93FC3-A23A-4462-8107-8B3D6F916441}" type="slidenum">
              <a:rPr lang="en-US" altLang="en-US"/>
              <a:pPr>
                <a:defRPr/>
              </a:pPr>
              <a:t>‹#›</a:t>
            </a:fld>
            <a:endParaRPr lang="en-US" altLang="en-US">
              <a:solidFill>
                <a:schemeClr val="bg2"/>
              </a:solidFill>
            </a:endParaRPr>
          </a:p>
        </p:txBody>
      </p:sp>
    </p:spTree>
    <p:extLst>
      <p:ext uri="{BB962C8B-B14F-4D97-AF65-F5344CB8AC3E}">
        <p14:creationId xmlns:p14="http://schemas.microsoft.com/office/powerpoint/2010/main" val="7780091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r>
              <a:rPr lang="en-US"/>
              <a:t>As of: </a:t>
            </a:r>
          </a:p>
        </p:txBody>
      </p:sp>
      <p:sp>
        <p:nvSpPr>
          <p:cNvPr id="8" name="Slide Number Placeholder 7"/>
          <p:cNvSpPr>
            <a:spLocks noGrp="1"/>
          </p:cNvSpPr>
          <p:nvPr>
            <p:ph type="sldNum" sz="quarter" idx="11"/>
          </p:nvPr>
        </p:nvSpPr>
        <p:spPr/>
        <p:txBody>
          <a:bodyPr/>
          <a:lstStyle>
            <a:lvl1pPr>
              <a:defRPr/>
            </a:lvl1pPr>
          </a:lstStyle>
          <a:p>
            <a:pPr>
              <a:defRPr/>
            </a:pPr>
            <a:fld id="{2A862996-38DC-4A49-8C0B-E633C870EF85}" type="slidenum">
              <a:rPr lang="en-US" altLang="en-US"/>
              <a:pPr>
                <a:defRPr/>
              </a:pPr>
              <a:t>‹#›</a:t>
            </a:fld>
            <a:endParaRPr lang="en-US" altLang="en-US">
              <a:solidFill>
                <a:schemeClr val="bg2"/>
              </a:solidFill>
            </a:endParaRPr>
          </a:p>
        </p:txBody>
      </p:sp>
    </p:spTree>
    <p:extLst>
      <p:ext uri="{BB962C8B-B14F-4D97-AF65-F5344CB8AC3E}">
        <p14:creationId xmlns:p14="http://schemas.microsoft.com/office/powerpoint/2010/main" val="5505068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r>
              <a:rPr lang="en-US"/>
              <a:t>As of: </a:t>
            </a:r>
          </a:p>
        </p:txBody>
      </p:sp>
      <p:sp>
        <p:nvSpPr>
          <p:cNvPr id="4" name="Slide Number Placeholder 3"/>
          <p:cNvSpPr>
            <a:spLocks noGrp="1"/>
          </p:cNvSpPr>
          <p:nvPr>
            <p:ph type="sldNum" sz="quarter" idx="11"/>
          </p:nvPr>
        </p:nvSpPr>
        <p:spPr/>
        <p:txBody>
          <a:bodyPr/>
          <a:lstStyle>
            <a:lvl1pPr>
              <a:defRPr/>
            </a:lvl1pPr>
          </a:lstStyle>
          <a:p>
            <a:pPr>
              <a:defRPr/>
            </a:pPr>
            <a:fld id="{2294322E-9E08-4B98-B740-19778DD4BD9A}" type="slidenum">
              <a:rPr lang="en-US" altLang="en-US"/>
              <a:pPr>
                <a:defRPr/>
              </a:pPr>
              <a:t>‹#›</a:t>
            </a:fld>
            <a:endParaRPr lang="en-US" altLang="en-US">
              <a:solidFill>
                <a:schemeClr val="bg2"/>
              </a:solidFill>
            </a:endParaRPr>
          </a:p>
        </p:txBody>
      </p:sp>
    </p:spTree>
    <p:extLst>
      <p:ext uri="{BB962C8B-B14F-4D97-AF65-F5344CB8AC3E}">
        <p14:creationId xmlns:p14="http://schemas.microsoft.com/office/powerpoint/2010/main" val="38456005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r>
              <a:rPr lang="en-US"/>
              <a:t>As of: </a:t>
            </a:r>
          </a:p>
        </p:txBody>
      </p:sp>
      <p:sp>
        <p:nvSpPr>
          <p:cNvPr id="3" name="Slide Number Placeholder 2"/>
          <p:cNvSpPr>
            <a:spLocks noGrp="1"/>
          </p:cNvSpPr>
          <p:nvPr>
            <p:ph type="sldNum" sz="quarter" idx="11"/>
          </p:nvPr>
        </p:nvSpPr>
        <p:spPr/>
        <p:txBody>
          <a:bodyPr/>
          <a:lstStyle>
            <a:lvl1pPr>
              <a:defRPr/>
            </a:lvl1pPr>
          </a:lstStyle>
          <a:p>
            <a:pPr>
              <a:defRPr/>
            </a:pPr>
            <a:fld id="{D5599CD1-E532-4755-884C-7E63616F638C}" type="slidenum">
              <a:rPr lang="en-US" altLang="en-US"/>
              <a:pPr>
                <a:defRPr/>
              </a:pPr>
              <a:t>‹#›</a:t>
            </a:fld>
            <a:endParaRPr lang="en-US" altLang="en-US">
              <a:solidFill>
                <a:schemeClr val="bg2"/>
              </a:solidFill>
            </a:endParaRPr>
          </a:p>
        </p:txBody>
      </p:sp>
    </p:spTree>
    <p:extLst>
      <p:ext uri="{BB962C8B-B14F-4D97-AF65-F5344CB8AC3E}">
        <p14:creationId xmlns:p14="http://schemas.microsoft.com/office/powerpoint/2010/main" val="1497170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6F0618-C0AC-F548-A87D-5DD212ABF3B5}"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4FED8C-6FA9-3D49-A8D0-76D01C0C63A0}" type="slidenum">
              <a:rPr lang="en-US" smtClean="0"/>
              <a:t>‹#›</a:t>
            </a:fld>
            <a:endParaRPr lang="en-US"/>
          </a:p>
        </p:txBody>
      </p:sp>
      <p:sp>
        <p:nvSpPr>
          <p:cNvPr id="7" name="TextBox 6">
            <a:extLst>
              <a:ext uri="{FF2B5EF4-FFF2-40B4-BE49-F238E27FC236}">
                <a16:creationId xmlns:a16="http://schemas.microsoft.com/office/drawing/2014/main" id="{009D2C33-34FA-4677-BF96-69333DF90D33}"/>
              </a:ext>
            </a:extLst>
          </p:cNvPr>
          <p:cNvSpPr txBox="1"/>
          <p:nvPr userDrawn="1"/>
        </p:nvSpPr>
        <p:spPr>
          <a:xfrm>
            <a:off x="4647235" y="4875084"/>
            <a:ext cx="4538061"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92D050"/>
                </a:solidFill>
                <a:effectLst/>
                <a:uLnTx/>
                <a:uFillTx/>
                <a:latin typeface="Calibri" panose="020F0502020204030204" pitchFamily="34" charset="0"/>
                <a:ea typeface="+mn-ea"/>
                <a:cs typeface="Calibri" panose="020F0502020204030204" pitchFamily="34" charset="0"/>
              </a:rPr>
              <a:t>Distribution A - </a:t>
            </a:r>
            <a:r>
              <a:rPr kumimoji="0" lang="en-US" sz="1050" b="0" i="0" u="none" strike="noStrike" kern="1200" cap="none" spc="0" normalizeH="0" baseline="0" noProof="0" dirty="0">
                <a:ln>
                  <a:noFill/>
                </a:ln>
                <a:solidFill>
                  <a:srgbClr val="92D050"/>
                </a:solidFill>
                <a:effectLst/>
                <a:uLnTx/>
                <a:uFillTx/>
                <a:latin typeface="Helvetica Neue"/>
                <a:ea typeface="+mn-ea"/>
                <a:cs typeface="+mn-cs"/>
              </a:rPr>
              <a:t>Approved for public release: </a:t>
            </a:r>
            <a:r>
              <a:rPr lang="en-US" sz="1050" b="1" i="1" dirty="0">
                <a:solidFill>
                  <a:srgbClr val="92D050"/>
                </a:solidFill>
                <a:latin typeface="Calibri" panose="020F0502020204030204" pitchFamily="34" charset="0"/>
                <a:cs typeface="Calibri" panose="020F0502020204030204" pitchFamily="34" charset="0"/>
              </a:rPr>
              <a:t>Case Number AFRL-2024-5444</a:t>
            </a:r>
            <a:endParaRPr kumimoji="0" lang="en-US" sz="1050" b="1" u="none" strike="noStrike" kern="1200" cap="none" spc="0" normalizeH="0" baseline="0" noProof="0" dirty="0">
              <a:ln>
                <a:noFill/>
              </a:ln>
              <a:solidFill>
                <a:srgbClr val="92D05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C1DE372B-826F-457F-84EF-CE16C26C34B4}"/>
              </a:ext>
            </a:extLst>
          </p:cNvPr>
          <p:cNvSpPr txBox="1"/>
          <p:nvPr userDrawn="1"/>
        </p:nvSpPr>
        <p:spPr>
          <a:xfrm>
            <a:off x="3679224" y="-1028"/>
            <a:ext cx="1785551"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92D050"/>
                </a:solidFill>
                <a:effectLst/>
                <a:uLnTx/>
                <a:uFillTx/>
                <a:latin typeface="Calibri"/>
                <a:ea typeface="+mn-ea"/>
                <a:cs typeface="+mn-cs"/>
              </a:rPr>
              <a:t>UNCLASSIFIED</a:t>
            </a:r>
          </a:p>
        </p:txBody>
      </p:sp>
    </p:spTree>
    <p:extLst>
      <p:ext uri="{BB962C8B-B14F-4D97-AF65-F5344CB8AC3E}">
        <p14:creationId xmlns:p14="http://schemas.microsoft.com/office/powerpoint/2010/main" val="3903549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449341"/>
            <a:ext cx="7886700" cy="478136"/>
          </a:xfrm>
        </p:spPr>
        <p:txBody>
          <a:bodyPr>
            <a:normAutofit/>
          </a:bodyPr>
          <a:lstStyle>
            <a:lvl1pPr>
              <a:defRPr sz="2250"/>
            </a:lvl1pPr>
          </a:lstStyle>
          <a:p>
            <a:r>
              <a:rPr lang="en-US"/>
              <a:t>Click to edit Master title style</a:t>
            </a:r>
          </a:p>
        </p:txBody>
      </p:sp>
      <p:sp>
        <p:nvSpPr>
          <p:cNvPr id="3" name="Content Placeholder 2"/>
          <p:cNvSpPr>
            <a:spLocks noGrp="1"/>
          </p:cNvSpPr>
          <p:nvPr>
            <p:ph idx="1"/>
          </p:nvPr>
        </p:nvSpPr>
        <p:spPr>
          <a:xfrm>
            <a:off x="628650" y="1001563"/>
            <a:ext cx="7886700" cy="3766682"/>
          </a:xfrm>
        </p:spPr>
        <p:txBody>
          <a:bodyPr>
            <a:norm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p:cNvCxnSpPr/>
          <p:nvPr userDrawn="1"/>
        </p:nvCxnSpPr>
        <p:spPr>
          <a:xfrm>
            <a:off x="685800" y="375254"/>
            <a:ext cx="7772400" cy="0"/>
          </a:xfrm>
          <a:prstGeom prst="line">
            <a:avLst/>
          </a:prstGeom>
          <a:ln>
            <a:solidFill>
              <a:srgbClr val="595A5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2639292" y="4902741"/>
            <a:ext cx="5864495" cy="0"/>
          </a:xfrm>
          <a:prstGeom prst="line">
            <a:avLst/>
          </a:prstGeom>
          <a:ln>
            <a:solidFill>
              <a:srgbClr val="595A59"/>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0D54C71C-1288-472F-A460-7C04D48B3ABD}"/>
              </a:ext>
            </a:extLst>
          </p:cNvPr>
          <p:cNvPicPr>
            <a:picLocks noChangeAspect="1"/>
          </p:cNvPicPr>
          <p:nvPr userDrawn="1"/>
        </p:nvPicPr>
        <p:blipFill>
          <a:blip/>
          <a:stretch>
            <a:fillRect/>
          </a:stretch>
        </p:blipFill>
        <p:spPr>
          <a:xfrm>
            <a:off x="648251" y="4885402"/>
            <a:ext cx="1920240" cy="39824"/>
          </a:xfrm>
          <a:prstGeom prst="rect">
            <a:avLst/>
          </a:prstGeom>
        </p:spPr>
      </p:pic>
      <p:sp>
        <p:nvSpPr>
          <p:cNvPr id="11" name="TextBox 10"/>
          <p:cNvSpPr txBox="1"/>
          <p:nvPr userDrawn="1"/>
        </p:nvSpPr>
        <p:spPr>
          <a:xfrm>
            <a:off x="8314509" y="4952619"/>
            <a:ext cx="262228" cy="43858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C720032-0DC1-4E59-B3EF-A1C3F14D1CF3}" type="slidenum">
              <a:rPr lang="en-US" sz="750" smtClean="0">
                <a:solidFill>
                  <a:schemeClr val="tx1"/>
                </a:solidFill>
                <a:latin typeface="Arial" panose="020B0604020202020204" pitchFamily="34" charset="0"/>
                <a:cs typeface="Arial" panose="020B0604020202020204" pitchFamily="34" charset="0"/>
              </a:rPr>
              <a:pPr algn="r"/>
              <a:t>‹#›</a:t>
            </a:fld>
            <a:endParaRPr lang="en-US" sz="750">
              <a:solidFill>
                <a:schemeClr val="tx1"/>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935CFED7-E2E6-45DE-8C4D-70F907370529}"/>
              </a:ext>
            </a:extLst>
          </p:cNvPr>
          <p:cNvPicPr>
            <a:picLocks noChangeAspect="1"/>
          </p:cNvPicPr>
          <p:nvPr userDrawn="1"/>
        </p:nvPicPr>
        <p:blipFill rotWithShape="1">
          <a:blip r:embed="rId2"/>
          <a:srcRect l="14497" r="15925" b="12697"/>
          <a:stretch/>
        </p:blipFill>
        <p:spPr>
          <a:xfrm>
            <a:off x="661059" y="53441"/>
            <a:ext cx="306772" cy="278563"/>
          </a:xfrm>
          <a:prstGeom prst="rect">
            <a:avLst/>
          </a:prstGeom>
        </p:spPr>
      </p:pic>
      <p:pic>
        <p:nvPicPr>
          <p:cNvPr id="19" name="Picture 18">
            <a:extLst>
              <a:ext uri="{FF2B5EF4-FFF2-40B4-BE49-F238E27FC236}">
                <a16:creationId xmlns:a16="http://schemas.microsoft.com/office/drawing/2014/main" id="{9BF6E8D0-2BA5-4865-9958-00BE5456E3B2}"/>
              </a:ext>
            </a:extLst>
          </p:cNvPr>
          <p:cNvPicPr>
            <a:picLocks noChangeAspect="1"/>
          </p:cNvPicPr>
          <p:nvPr userDrawn="1"/>
        </p:nvPicPr>
        <p:blipFill>
          <a:blip r:embed="rId3"/>
          <a:stretch>
            <a:fillRect/>
          </a:stretch>
        </p:blipFill>
        <p:spPr>
          <a:xfrm>
            <a:off x="7914462" y="148558"/>
            <a:ext cx="543738" cy="93794"/>
          </a:xfrm>
          <a:prstGeom prst="rect">
            <a:avLst/>
          </a:prstGeom>
        </p:spPr>
      </p:pic>
      <p:pic>
        <p:nvPicPr>
          <p:cNvPr id="6" name="Picture 5">
            <a:extLst>
              <a:ext uri="{FF2B5EF4-FFF2-40B4-BE49-F238E27FC236}">
                <a16:creationId xmlns:a16="http://schemas.microsoft.com/office/drawing/2014/main" id="{4B7A8AA4-7325-4593-A9C2-2BC6A81D1FF8}"/>
              </a:ext>
            </a:extLst>
          </p:cNvPr>
          <p:cNvPicPr>
            <a:picLocks noChangeAspect="1"/>
          </p:cNvPicPr>
          <p:nvPr userDrawn="1"/>
        </p:nvPicPr>
        <p:blipFill>
          <a:blip r:embed="rId4"/>
          <a:srcRect/>
          <a:stretch/>
        </p:blipFill>
        <p:spPr>
          <a:xfrm>
            <a:off x="1129584" y="53230"/>
            <a:ext cx="467446" cy="268331"/>
          </a:xfrm>
          <a:prstGeom prst="rect">
            <a:avLst/>
          </a:prstGeom>
        </p:spPr>
      </p:pic>
      <p:sp>
        <p:nvSpPr>
          <p:cNvPr id="12" name="TextBox 11"/>
          <p:cNvSpPr txBox="1"/>
          <p:nvPr userDrawn="1"/>
        </p:nvSpPr>
        <p:spPr>
          <a:xfrm>
            <a:off x="4127590" y="25167"/>
            <a:ext cx="883576" cy="196208"/>
          </a:xfrm>
          <a:prstGeom prst="rect">
            <a:avLst/>
          </a:prstGeom>
          <a:noFill/>
        </p:spPr>
        <p:txBody>
          <a:bodyPr wrap="none" rtlCol="0">
            <a:spAutoFit/>
          </a:bodyPr>
          <a:lstStyle/>
          <a:p>
            <a:pPr algn="ctr">
              <a:lnSpc>
                <a:spcPct val="90000"/>
              </a:lnSpc>
              <a:spcBef>
                <a:spcPct val="0"/>
              </a:spcBef>
            </a:pPr>
            <a:r>
              <a:rPr lang="en-US" sz="750">
                <a:latin typeface="Arial" charset="0"/>
                <a:ea typeface="Arial" charset="0"/>
                <a:cs typeface="Arial" charset="0"/>
              </a:rPr>
              <a:t>UNCLASSIFIED</a:t>
            </a:r>
          </a:p>
        </p:txBody>
      </p:sp>
      <p:sp>
        <p:nvSpPr>
          <p:cNvPr id="15" name="TextBox 14"/>
          <p:cNvSpPr txBox="1"/>
          <p:nvPr userDrawn="1"/>
        </p:nvSpPr>
        <p:spPr>
          <a:xfrm>
            <a:off x="4127590" y="4977722"/>
            <a:ext cx="883576" cy="196208"/>
          </a:xfrm>
          <a:prstGeom prst="rect">
            <a:avLst/>
          </a:prstGeom>
          <a:noFill/>
        </p:spPr>
        <p:txBody>
          <a:bodyPr wrap="none" rtlCol="0">
            <a:spAutoFit/>
          </a:bodyPr>
          <a:lstStyle/>
          <a:p>
            <a:pPr algn="ctr">
              <a:lnSpc>
                <a:spcPct val="90000"/>
              </a:lnSpc>
              <a:spcBef>
                <a:spcPct val="0"/>
              </a:spcBef>
            </a:pPr>
            <a:r>
              <a:rPr lang="en-US" sz="750">
                <a:latin typeface="Arial" charset="0"/>
                <a:ea typeface="Arial" charset="0"/>
                <a:cs typeface="Arial" charset="0"/>
              </a:rPr>
              <a:t>UNCLASSIFIED</a:t>
            </a:r>
          </a:p>
        </p:txBody>
      </p:sp>
    </p:spTree>
    <p:extLst>
      <p:ext uri="{BB962C8B-B14F-4D97-AF65-F5344CB8AC3E}">
        <p14:creationId xmlns:p14="http://schemas.microsoft.com/office/powerpoint/2010/main" val="7589682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9" name="Title 1"/>
          <p:cNvSpPr>
            <a:spLocks noGrp="1"/>
          </p:cNvSpPr>
          <p:nvPr>
            <p:ph type="title"/>
          </p:nvPr>
        </p:nvSpPr>
        <p:spPr>
          <a:xfrm>
            <a:off x="628650" y="459723"/>
            <a:ext cx="7886700" cy="454119"/>
          </a:xfrm>
        </p:spPr>
        <p:txBody>
          <a:bodyPr>
            <a:normAutofit/>
          </a:bodyPr>
          <a:lstStyle>
            <a:lvl1pPr>
              <a:defRPr sz="2250"/>
            </a:lvl1pPr>
          </a:lstStyle>
          <a:p>
            <a:r>
              <a:rPr lang="en-US"/>
              <a:t>Click to edit Master title style</a:t>
            </a:r>
          </a:p>
        </p:txBody>
      </p:sp>
      <p:sp>
        <p:nvSpPr>
          <p:cNvPr id="15" name="Content Placeholder 14"/>
          <p:cNvSpPr>
            <a:spLocks noGrp="1"/>
          </p:cNvSpPr>
          <p:nvPr>
            <p:ph sz="quarter" idx="15"/>
          </p:nvPr>
        </p:nvSpPr>
        <p:spPr>
          <a:xfrm>
            <a:off x="628651" y="1001564"/>
            <a:ext cx="3911600" cy="34248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Picture Placeholder 16"/>
          <p:cNvSpPr>
            <a:spLocks noGrp="1"/>
          </p:cNvSpPr>
          <p:nvPr>
            <p:ph type="pic" sz="quarter" idx="16"/>
          </p:nvPr>
        </p:nvSpPr>
        <p:spPr>
          <a:xfrm>
            <a:off x="4714876" y="1001564"/>
            <a:ext cx="3800475" cy="2763440"/>
          </a:xfrm>
          <a:solidFill>
            <a:schemeClr val="bg2"/>
          </a:solidFill>
          <a:ln>
            <a:solidFill>
              <a:srgbClr val="595A59"/>
            </a:solidFill>
          </a:ln>
        </p:spPr>
        <p:txBody>
          <a:bodyPr/>
          <a:lstStyle/>
          <a:p>
            <a:endParaRPr lang="en-US"/>
          </a:p>
        </p:txBody>
      </p:sp>
      <p:cxnSp>
        <p:nvCxnSpPr>
          <p:cNvPr id="10" name="Straight Connector 9">
            <a:extLst>
              <a:ext uri="{FF2B5EF4-FFF2-40B4-BE49-F238E27FC236}">
                <a16:creationId xmlns:a16="http://schemas.microsoft.com/office/drawing/2014/main" id="{B4F67F46-E28D-430E-AC9B-F8685C97697D}"/>
              </a:ext>
            </a:extLst>
          </p:cNvPr>
          <p:cNvCxnSpPr/>
          <p:nvPr userDrawn="1"/>
        </p:nvCxnSpPr>
        <p:spPr>
          <a:xfrm>
            <a:off x="685800" y="375254"/>
            <a:ext cx="7772400" cy="0"/>
          </a:xfrm>
          <a:prstGeom prst="line">
            <a:avLst/>
          </a:prstGeom>
          <a:ln>
            <a:solidFill>
              <a:srgbClr val="595A59"/>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D280267-0AF0-4BA8-9BCA-DF304F51124E}"/>
              </a:ext>
            </a:extLst>
          </p:cNvPr>
          <p:cNvCxnSpPr/>
          <p:nvPr userDrawn="1"/>
        </p:nvCxnSpPr>
        <p:spPr>
          <a:xfrm>
            <a:off x="2639292" y="4902741"/>
            <a:ext cx="5864495" cy="0"/>
          </a:xfrm>
          <a:prstGeom prst="line">
            <a:avLst/>
          </a:prstGeom>
          <a:ln>
            <a:solidFill>
              <a:srgbClr val="595A59"/>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236336D6-F9D2-406E-A7BB-400BDAF7D43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24414" y="148558"/>
            <a:ext cx="555660" cy="93794"/>
          </a:xfrm>
          <a:prstGeom prst="rect">
            <a:avLst/>
          </a:prstGeom>
        </p:spPr>
      </p:pic>
      <p:pic>
        <p:nvPicPr>
          <p:cNvPr id="18" name="Graphic 17">
            <a:extLst>
              <a:ext uri="{FF2B5EF4-FFF2-40B4-BE49-F238E27FC236}">
                <a16:creationId xmlns:a16="http://schemas.microsoft.com/office/drawing/2014/main" id="{FC23561A-5E84-415B-8065-65D33D6E76E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48251" y="4885402"/>
            <a:ext cx="1920240" cy="39824"/>
          </a:xfrm>
          <a:prstGeom prst="rect">
            <a:avLst/>
          </a:prstGeom>
        </p:spPr>
      </p:pic>
      <p:sp>
        <p:nvSpPr>
          <p:cNvPr id="14" name="Text Placeholder 18"/>
          <p:cNvSpPr>
            <a:spLocks noGrp="1"/>
          </p:cNvSpPr>
          <p:nvPr>
            <p:ph type="body" sz="quarter" idx="17" hasCustomPrompt="1"/>
          </p:nvPr>
        </p:nvSpPr>
        <p:spPr>
          <a:xfrm>
            <a:off x="5895204" y="4965799"/>
            <a:ext cx="2493727" cy="112830"/>
          </a:xfrm>
        </p:spPr>
        <p:txBody>
          <a:bodyPr>
            <a:noAutofit/>
          </a:bodyPr>
          <a:lstStyle>
            <a:lvl1pPr marL="0" indent="0" algn="r">
              <a:buNone/>
              <a:defRPr sz="338" spc="0" baseline="0">
                <a:solidFill>
                  <a:schemeClr val="tx1"/>
                </a:solidFill>
              </a:defRPr>
            </a:lvl1pPr>
            <a:lvl2pPr marL="257169" indent="0">
              <a:buNone/>
              <a:defRPr sz="563"/>
            </a:lvl2pPr>
            <a:lvl3pPr marL="514337" indent="0">
              <a:buNone/>
              <a:defRPr sz="563"/>
            </a:lvl3pPr>
            <a:lvl4pPr marL="771506" indent="0">
              <a:buNone/>
              <a:defRPr sz="563"/>
            </a:lvl4pPr>
            <a:lvl5pPr marL="1028675" indent="0">
              <a:buNone/>
              <a:defRPr sz="563"/>
            </a:lvl5pPr>
          </a:lstStyle>
          <a:p>
            <a:pPr lvl="0"/>
            <a:r>
              <a:rPr lang="en-US"/>
              <a:t>Place proper DISTRIBUTION statement here.</a:t>
            </a:r>
          </a:p>
        </p:txBody>
      </p:sp>
      <p:sp>
        <p:nvSpPr>
          <p:cNvPr id="16" name="TextBox 15"/>
          <p:cNvSpPr txBox="1"/>
          <p:nvPr userDrawn="1"/>
        </p:nvSpPr>
        <p:spPr>
          <a:xfrm>
            <a:off x="8314509" y="4952619"/>
            <a:ext cx="262228" cy="16158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C720032-0DC1-4E59-B3EF-A1C3F14D1CF3}" type="slidenum">
              <a:rPr lang="en-US" sz="450" smtClean="0">
                <a:solidFill>
                  <a:schemeClr val="tx1"/>
                </a:solidFill>
                <a:latin typeface="Arial" panose="020B0604020202020204" pitchFamily="34" charset="0"/>
                <a:cs typeface="Arial" panose="020B0604020202020204" pitchFamily="34" charset="0"/>
              </a:rPr>
              <a:pPr algn="r"/>
              <a:t>‹#›</a:t>
            </a:fld>
            <a:endParaRPr lang="en-US" sz="45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38983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CCE215D-A3C0-D942-B529-5E2CD68876A7}"/>
              </a:ext>
            </a:extLst>
          </p:cNvPr>
          <p:cNvSpPr>
            <a:spLocks noGrp="1"/>
          </p:cNvSpPr>
          <p:nvPr>
            <p:ph type="ctrTitle"/>
          </p:nvPr>
        </p:nvSpPr>
        <p:spPr>
          <a:xfrm>
            <a:off x="685800" y="0"/>
            <a:ext cx="7772400" cy="564995"/>
          </a:xfrm>
          <a:prstGeom prst="rect">
            <a:avLst/>
          </a:prstGeom>
        </p:spPr>
        <p:txBody>
          <a:bodyPr/>
          <a:lstStyle/>
          <a:p>
            <a:r>
              <a:rPr lang="en-US"/>
              <a:t>Click to edit Master title style</a:t>
            </a:r>
          </a:p>
        </p:txBody>
      </p:sp>
      <p:sp>
        <p:nvSpPr>
          <p:cNvPr id="8" name="Subtitle 2">
            <a:extLst>
              <a:ext uri="{FF2B5EF4-FFF2-40B4-BE49-F238E27FC236}">
                <a16:creationId xmlns:a16="http://schemas.microsoft.com/office/drawing/2014/main" id="{7D582B69-4500-364E-B4B3-529B662EF813}"/>
              </a:ext>
            </a:extLst>
          </p:cNvPr>
          <p:cNvSpPr>
            <a:spLocks noGrp="1"/>
          </p:cNvSpPr>
          <p:nvPr>
            <p:ph type="subTitle" idx="1"/>
          </p:nvPr>
        </p:nvSpPr>
        <p:spPr>
          <a:xfrm>
            <a:off x="1371600" y="766182"/>
            <a:ext cx="6400800" cy="40098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9" name="Text Placeholder 2">
            <a:extLst>
              <a:ext uri="{FF2B5EF4-FFF2-40B4-BE49-F238E27FC236}">
                <a16:creationId xmlns:a16="http://schemas.microsoft.com/office/drawing/2014/main" id="{32AA8092-2E47-4A4F-BD1D-B2F475851E7D}"/>
              </a:ext>
            </a:extLst>
          </p:cNvPr>
          <p:cNvSpPr>
            <a:spLocks noGrp="1"/>
          </p:cNvSpPr>
          <p:nvPr>
            <p:ph idx="10"/>
          </p:nvPr>
        </p:nvSpPr>
        <p:spPr>
          <a:xfrm>
            <a:off x="231918" y="3960857"/>
            <a:ext cx="3819692" cy="1109230"/>
          </a:xfrm>
          <a:prstGeom prst="rect">
            <a:avLst/>
          </a:prstGeom>
        </p:spPr>
        <p:txBody>
          <a:bodyPr vert="horz" lIns="91440" tIns="45720" rIns="91440" bIns="45720" rtlCol="0">
            <a:noAutofit/>
          </a:bodyPr>
          <a:lstStyle/>
          <a:p>
            <a:pPr lvl="0"/>
            <a:r>
              <a:rPr lang="en-US"/>
              <a:t>Author</a:t>
            </a:r>
          </a:p>
        </p:txBody>
      </p:sp>
      <p:sp>
        <p:nvSpPr>
          <p:cNvPr id="11" name="Text Placeholder 2">
            <a:extLst>
              <a:ext uri="{FF2B5EF4-FFF2-40B4-BE49-F238E27FC236}">
                <a16:creationId xmlns:a16="http://schemas.microsoft.com/office/drawing/2014/main" id="{30A4A929-412D-274F-8990-08ABD7D9E39E}"/>
              </a:ext>
            </a:extLst>
          </p:cNvPr>
          <p:cNvSpPr>
            <a:spLocks noGrp="1"/>
          </p:cNvSpPr>
          <p:nvPr>
            <p:ph idx="11" hasCustomPrompt="1"/>
          </p:nvPr>
        </p:nvSpPr>
        <p:spPr>
          <a:xfrm>
            <a:off x="5046328" y="4623245"/>
            <a:ext cx="3819692" cy="446842"/>
          </a:xfrm>
          <a:prstGeom prst="rect">
            <a:avLst/>
          </a:prstGeom>
        </p:spPr>
        <p:txBody>
          <a:bodyPr vert="horz" lIns="91440" tIns="45720" rIns="91440" bIns="45720" rtlCol="0">
            <a:noAutofit/>
          </a:bodyPr>
          <a:lstStyle>
            <a:lvl1pPr>
              <a:defRPr sz="900">
                <a:solidFill>
                  <a:schemeClr val="bg1"/>
                </a:solidFill>
              </a:defRPr>
            </a:lvl1pPr>
          </a:lstStyle>
          <a:p>
            <a:pPr lvl="0"/>
            <a:r>
              <a:rPr lang="en-US" dirty="0"/>
              <a:t>Classification:</a:t>
            </a:r>
          </a:p>
        </p:txBody>
      </p:sp>
      <p:sp>
        <p:nvSpPr>
          <p:cNvPr id="6" name="TextBox 5">
            <a:extLst>
              <a:ext uri="{FF2B5EF4-FFF2-40B4-BE49-F238E27FC236}">
                <a16:creationId xmlns:a16="http://schemas.microsoft.com/office/drawing/2014/main" id="{8120DE97-8B9E-43EF-A186-227F13DB7483}"/>
              </a:ext>
            </a:extLst>
          </p:cNvPr>
          <p:cNvSpPr txBox="1"/>
          <p:nvPr userDrawn="1"/>
        </p:nvSpPr>
        <p:spPr>
          <a:xfrm>
            <a:off x="4525701" y="4858588"/>
            <a:ext cx="4618299"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92D050"/>
                </a:solidFill>
                <a:effectLst/>
                <a:uLnTx/>
                <a:uFillTx/>
                <a:latin typeface="Calibri" panose="020F0502020204030204" pitchFamily="34" charset="0"/>
                <a:ea typeface="+mn-ea"/>
                <a:cs typeface="Calibri" panose="020F0502020204030204" pitchFamily="34" charset="0"/>
              </a:rPr>
              <a:t>Distribution A - </a:t>
            </a:r>
            <a:r>
              <a:rPr kumimoji="0" lang="en-US" sz="1050" b="1" i="0" u="none" strike="noStrike" kern="1200" cap="none" spc="0" normalizeH="0" baseline="0" noProof="0" dirty="0">
                <a:ln>
                  <a:noFill/>
                </a:ln>
                <a:solidFill>
                  <a:srgbClr val="92D050"/>
                </a:solidFill>
                <a:effectLst/>
                <a:uLnTx/>
                <a:uFillTx/>
                <a:latin typeface="Helvetica Neue"/>
                <a:ea typeface="+mn-ea"/>
                <a:cs typeface="+mn-cs"/>
              </a:rPr>
              <a:t>Approved for public release: </a:t>
            </a:r>
            <a:r>
              <a:rPr lang="en-US" sz="1050" b="1" i="1" dirty="0">
                <a:solidFill>
                  <a:srgbClr val="92D050"/>
                </a:solidFill>
                <a:latin typeface="Calibri" panose="020F0502020204030204" pitchFamily="34" charset="0"/>
                <a:cs typeface="Calibri" panose="020F0502020204030204" pitchFamily="34" charset="0"/>
              </a:rPr>
              <a:t>Case Number AFRL-2024-5444</a:t>
            </a:r>
            <a:endParaRPr kumimoji="0" lang="en-US" sz="1050" b="1" u="none" strike="noStrike" kern="1200" cap="none" spc="0" normalizeH="0" baseline="0" noProof="0" dirty="0">
              <a:ln>
                <a:noFill/>
              </a:ln>
              <a:solidFill>
                <a:srgbClr val="92D050"/>
              </a:solidFill>
              <a:effectLst/>
              <a:uLnTx/>
              <a:uFillTx/>
              <a:latin typeface="Calibri" panose="020F0502020204030204" pitchFamily="34" charset="0"/>
              <a:ea typeface="+mn-ea"/>
              <a:cs typeface="Calibri" panose="020F0502020204030204" pitchFamily="34" charset="0"/>
            </a:endParaRPr>
          </a:p>
        </p:txBody>
      </p:sp>
      <p:sp>
        <p:nvSpPr>
          <p:cNvPr id="10" name="TextBox 9">
            <a:extLst>
              <a:ext uri="{FF2B5EF4-FFF2-40B4-BE49-F238E27FC236}">
                <a16:creationId xmlns:a16="http://schemas.microsoft.com/office/drawing/2014/main" id="{3396EF86-87E2-4318-AF1D-54DA7FED8B3D}"/>
              </a:ext>
            </a:extLst>
          </p:cNvPr>
          <p:cNvSpPr txBox="1"/>
          <p:nvPr userDrawn="1"/>
        </p:nvSpPr>
        <p:spPr>
          <a:xfrm>
            <a:off x="3679224" y="-1028"/>
            <a:ext cx="1785551"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92D050"/>
                </a:solidFill>
                <a:effectLst/>
                <a:uLnTx/>
                <a:uFillTx/>
                <a:latin typeface="Calibri"/>
                <a:ea typeface="+mn-ea"/>
                <a:cs typeface="+mn-cs"/>
              </a:rPr>
              <a:t>UNCLASSIFIED</a:t>
            </a:r>
          </a:p>
        </p:txBody>
      </p:sp>
    </p:spTree>
    <p:extLst>
      <p:ext uri="{BB962C8B-B14F-4D97-AF65-F5344CB8AC3E}">
        <p14:creationId xmlns:p14="http://schemas.microsoft.com/office/powerpoint/2010/main" val="3288791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84B4C-2933-D51F-7C59-22C56D19B9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DC4CEF-F9E8-D89A-B3B9-C0B69DCAD3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160A59-9C2D-AAE4-5E54-77F5730D5557}"/>
              </a:ext>
            </a:extLst>
          </p:cNvPr>
          <p:cNvSpPr>
            <a:spLocks noGrp="1"/>
          </p:cNvSpPr>
          <p:nvPr>
            <p:ph type="dt" sz="half" idx="10"/>
          </p:nvPr>
        </p:nvSpPr>
        <p:spPr/>
        <p:txBody>
          <a:bodyPr/>
          <a:lstStyle/>
          <a:p>
            <a:fld id="{D476D073-7620-44AA-9FB9-11C7D2ED3211}" type="datetimeFigureOut">
              <a:rPr lang="en-US" smtClean="0"/>
              <a:t>10/2/2024</a:t>
            </a:fld>
            <a:endParaRPr lang="en-US"/>
          </a:p>
        </p:txBody>
      </p:sp>
      <p:sp>
        <p:nvSpPr>
          <p:cNvPr id="5" name="Footer Placeholder 4">
            <a:extLst>
              <a:ext uri="{FF2B5EF4-FFF2-40B4-BE49-F238E27FC236}">
                <a16:creationId xmlns:a16="http://schemas.microsoft.com/office/drawing/2014/main" id="{37FE199B-76B1-440E-858E-968A40EA40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C06E2A-A538-642D-676C-04ACF09BAE89}"/>
              </a:ext>
            </a:extLst>
          </p:cNvPr>
          <p:cNvSpPr>
            <a:spLocks noGrp="1"/>
          </p:cNvSpPr>
          <p:nvPr>
            <p:ph type="sldNum" sz="quarter" idx="12"/>
          </p:nvPr>
        </p:nvSpPr>
        <p:spPr/>
        <p:txBody>
          <a:bodyPr/>
          <a:lstStyle/>
          <a:p>
            <a:fld id="{0F8FE8AA-9F61-4D02-9A68-9EB9D4AD4DDE}" type="slidenum">
              <a:rPr lang="en-US" smtClean="0"/>
              <a:t>‹#›</a:t>
            </a:fld>
            <a:endParaRPr lang="en-US"/>
          </a:p>
        </p:txBody>
      </p:sp>
    </p:spTree>
    <p:extLst>
      <p:ext uri="{BB962C8B-B14F-4D97-AF65-F5344CB8AC3E}">
        <p14:creationId xmlns:p14="http://schemas.microsoft.com/office/powerpoint/2010/main" val="29349314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lgn="ctr">
              <a:defRPr/>
            </a:lvl1p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6F0618-C0AC-F548-A87D-5DD212ABF3B5}" type="datetimeFigureOut">
              <a:rPr lang="en-US" smtClean="0"/>
              <a:pPr/>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4FED8C-6FA9-3D49-A8D0-76D01C0C63A0}" type="slidenum">
              <a:rPr lang="en-US" smtClean="0"/>
              <a:pPr/>
              <a:t>‹#›</a:t>
            </a:fld>
            <a:endParaRPr lang="en-US"/>
          </a:p>
        </p:txBody>
      </p:sp>
    </p:spTree>
    <p:extLst>
      <p:ext uri="{BB962C8B-B14F-4D97-AF65-F5344CB8AC3E}">
        <p14:creationId xmlns:p14="http://schemas.microsoft.com/office/powerpoint/2010/main" val="1099281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6F0618-C0AC-F548-A87D-5DD212ABF3B5}"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4FED8C-6FA9-3D49-A8D0-76D01C0C63A0}" type="slidenum">
              <a:rPr lang="en-US" smtClean="0"/>
              <a:t>‹#›</a:t>
            </a:fld>
            <a:endParaRPr lang="en-US"/>
          </a:p>
        </p:txBody>
      </p:sp>
    </p:spTree>
    <p:extLst>
      <p:ext uri="{BB962C8B-B14F-4D97-AF65-F5344CB8AC3E}">
        <p14:creationId xmlns:p14="http://schemas.microsoft.com/office/powerpoint/2010/main" val="1899867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6F0618-C0AC-F548-A87D-5DD212ABF3B5}"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4FED8C-6FA9-3D49-A8D0-76D01C0C63A0}" type="slidenum">
              <a:rPr lang="en-US" smtClean="0"/>
              <a:t>‹#›</a:t>
            </a:fld>
            <a:endParaRPr lang="en-US"/>
          </a:p>
        </p:txBody>
      </p:sp>
    </p:spTree>
    <p:extLst>
      <p:ext uri="{BB962C8B-B14F-4D97-AF65-F5344CB8AC3E}">
        <p14:creationId xmlns:p14="http://schemas.microsoft.com/office/powerpoint/2010/main" val="3032077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6F0618-C0AC-F548-A87D-5DD212ABF3B5}" type="datetimeFigureOut">
              <a:rPr lang="en-US" smtClean="0"/>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4FED8C-6FA9-3D49-A8D0-76D01C0C63A0}" type="slidenum">
              <a:rPr lang="en-US" smtClean="0"/>
              <a:t>‹#›</a:t>
            </a:fld>
            <a:endParaRPr lang="en-US"/>
          </a:p>
        </p:txBody>
      </p:sp>
    </p:spTree>
    <p:extLst>
      <p:ext uri="{BB962C8B-B14F-4D97-AF65-F5344CB8AC3E}">
        <p14:creationId xmlns:p14="http://schemas.microsoft.com/office/powerpoint/2010/main" val="2129780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6F0618-C0AC-F548-A87D-5DD212ABF3B5}" type="datetimeFigureOut">
              <a:rPr lang="en-US" smtClean="0"/>
              <a:t>10/2/2024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4FED8C-6FA9-3D49-A8D0-76D01C0C63A0}" type="slidenum">
              <a:rPr lang="en-US" smtClean="0"/>
              <a:t>‹#›</a:t>
            </a:fld>
            <a:endParaRPr lang="en-US"/>
          </a:p>
        </p:txBody>
      </p:sp>
    </p:spTree>
    <p:extLst>
      <p:ext uri="{BB962C8B-B14F-4D97-AF65-F5344CB8AC3E}">
        <p14:creationId xmlns:p14="http://schemas.microsoft.com/office/powerpoint/2010/main" val="4220278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6F0618-C0AC-F548-A87D-5DD212ABF3B5}" type="datetimeFigureOut">
              <a:rPr lang="en-US" smtClean="0"/>
              <a:t>10/2/2024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4FED8C-6FA9-3D49-A8D0-76D01C0C63A0}" type="slidenum">
              <a:rPr lang="en-US" smtClean="0"/>
              <a:t>‹#›</a:t>
            </a:fld>
            <a:endParaRPr lang="en-US"/>
          </a:p>
        </p:txBody>
      </p:sp>
      <p:pic>
        <p:nvPicPr>
          <p:cNvPr id="6" name="Picture 5"/>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187450" y="124370"/>
            <a:ext cx="2237917" cy="1299058"/>
          </a:xfrm>
          <a:prstGeom prst="rect">
            <a:avLst/>
          </a:prstGeom>
        </p:spPr>
      </p:pic>
      <p:pic>
        <p:nvPicPr>
          <p:cNvPr id="7" name="Picture 6">
            <a:extLst>
              <a:ext uri="{FF2B5EF4-FFF2-40B4-BE49-F238E27FC236}">
                <a16:creationId xmlns:a16="http://schemas.microsoft.com/office/drawing/2014/main" id="{1D00E273-6FD7-40DF-833F-27E821494CB2}"/>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b="18939"/>
          <a:stretch/>
        </p:blipFill>
        <p:spPr>
          <a:xfrm>
            <a:off x="249382" y="57897"/>
            <a:ext cx="1074708" cy="1013942"/>
          </a:xfrm>
          <a:prstGeom prst="rect">
            <a:avLst/>
          </a:prstGeom>
        </p:spPr>
      </p:pic>
    </p:spTree>
    <p:extLst>
      <p:ext uri="{BB962C8B-B14F-4D97-AF65-F5344CB8AC3E}">
        <p14:creationId xmlns:p14="http://schemas.microsoft.com/office/powerpoint/2010/main" val="4152343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6F0618-C0AC-F548-A87D-5DD212ABF3B5}"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4FED8C-6FA9-3D49-A8D0-76D01C0C63A0}" type="slidenum">
              <a:rPr lang="en-US" smtClean="0"/>
              <a:t>‹#›</a:t>
            </a:fld>
            <a:endParaRPr lang="en-US"/>
          </a:p>
        </p:txBody>
      </p:sp>
    </p:spTree>
    <p:extLst>
      <p:ext uri="{BB962C8B-B14F-4D97-AF65-F5344CB8AC3E}">
        <p14:creationId xmlns:p14="http://schemas.microsoft.com/office/powerpoint/2010/main" val="1667349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6F0618-C0AC-F548-A87D-5DD212ABF3B5}" type="datetimeFigureOut">
              <a:rPr lang="en-US" smtClean="0"/>
              <a:t>10/2/2024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4FED8C-6FA9-3D49-A8D0-76D01C0C63A0}" type="slidenum">
              <a:rPr lang="en-US" smtClean="0"/>
              <a:t>‹#›</a:t>
            </a:fld>
            <a:endParaRPr lang="en-US"/>
          </a:p>
        </p:txBody>
      </p:sp>
    </p:spTree>
    <p:extLst>
      <p:ext uri="{BB962C8B-B14F-4D97-AF65-F5344CB8AC3E}">
        <p14:creationId xmlns:p14="http://schemas.microsoft.com/office/powerpoint/2010/main" val="3962266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6F0618-C0AC-F548-A87D-5DD212ABF3B5}" type="datetimeFigureOut">
              <a:rPr lang="en-US" smtClean="0"/>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4FED8C-6FA9-3D49-A8D0-76D01C0C63A0}" type="slidenum">
              <a:rPr lang="en-US" smtClean="0"/>
              <a:t>‹#›</a:t>
            </a:fld>
            <a:endParaRPr lang="en-US"/>
          </a:p>
        </p:txBody>
      </p:sp>
    </p:spTree>
    <p:extLst>
      <p:ext uri="{BB962C8B-B14F-4D97-AF65-F5344CB8AC3E}">
        <p14:creationId xmlns:p14="http://schemas.microsoft.com/office/powerpoint/2010/main" val="3434611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6F0618-C0AC-F548-A87D-5DD212ABF3B5}" type="datetimeFigureOut">
              <a:rPr lang="en-US" smtClean="0"/>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4FED8C-6FA9-3D49-A8D0-76D01C0C63A0}" type="slidenum">
              <a:rPr lang="en-US" smtClean="0"/>
              <a:t>‹#›</a:t>
            </a:fld>
            <a:endParaRPr lang="en-US"/>
          </a:p>
        </p:txBody>
      </p:sp>
    </p:spTree>
    <p:extLst>
      <p:ext uri="{BB962C8B-B14F-4D97-AF65-F5344CB8AC3E}">
        <p14:creationId xmlns:p14="http://schemas.microsoft.com/office/powerpoint/2010/main" val="263531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6F0618-C0AC-F548-A87D-5DD212ABF3B5}"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4FED8C-6FA9-3D49-A8D0-76D01C0C63A0}" type="slidenum">
              <a:rPr lang="en-US" smtClean="0"/>
              <a:t>‹#›</a:t>
            </a:fld>
            <a:endParaRPr lang="en-US"/>
          </a:p>
        </p:txBody>
      </p:sp>
    </p:spTree>
    <p:extLst>
      <p:ext uri="{BB962C8B-B14F-4D97-AF65-F5344CB8AC3E}">
        <p14:creationId xmlns:p14="http://schemas.microsoft.com/office/powerpoint/2010/main" val="416532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6F0618-C0AC-F548-A87D-5DD212ABF3B5}"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4FED8C-6FA9-3D49-A8D0-76D01C0C63A0}" type="slidenum">
              <a:rPr lang="en-US" smtClean="0"/>
              <a:t>‹#›</a:t>
            </a:fld>
            <a:endParaRPr lang="en-US"/>
          </a:p>
        </p:txBody>
      </p:sp>
    </p:spTree>
    <p:extLst>
      <p:ext uri="{BB962C8B-B14F-4D97-AF65-F5344CB8AC3E}">
        <p14:creationId xmlns:p14="http://schemas.microsoft.com/office/powerpoint/2010/main" val="1086317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6F0618-C0AC-F548-A87D-5DD212ABF3B5}" type="datetimeFigureOut">
              <a:rPr lang="en-US" smtClean="0"/>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4FED8C-6FA9-3D49-A8D0-76D01C0C63A0}" type="slidenum">
              <a:rPr lang="en-US" smtClean="0"/>
              <a:t>‹#›</a:t>
            </a:fld>
            <a:endParaRPr lang="en-US"/>
          </a:p>
        </p:txBody>
      </p:sp>
    </p:spTree>
    <p:extLst>
      <p:ext uri="{BB962C8B-B14F-4D97-AF65-F5344CB8AC3E}">
        <p14:creationId xmlns:p14="http://schemas.microsoft.com/office/powerpoint/2010/main" val="227384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6F0618-C0AC-F548-A87D-5DD212ABF3B5}" type="datetimeFigureOut">
              <a:rPr lang="en-US" smtClean="0"/>
              <a:t>10/2/2024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4FED8C-6FA9-3D49-A8D0-76D01C0C63A0}" type="slidenum">
              <a:rPr lang="en-US" smtClean="0"/>
              <a:t>‹#›</a:t>
            </a:fld>
            <a:endParaRPr lang="en-US"/>
          </a:p>
        </p:txBody>
      </p:sp>
    </p:spTree>
    <p:extLst>
      <p:ext uri="{BB962C8B-B14F-4D97-AF65-F5344CB8AC3E}">
        <p14:creationId xmlns:p14="http://schemas.microsoft.com/office/powerpoint/2010/main" val="2182735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6F0618-C0AC-F548-A87D-5DD212ABF3B5}" type="datetimeFigureOut">
              <a:rPr lang="en-US" smtClean="0"/>
              <a:t>10/2/2024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4FED8C-6FA9-3D49-A8D0-76D01C0C63A0}" type="slidenum">
              <a:rPr lang="en-US" smtClean="0"/>
              <a:t>‹#›</a:t>
            </a:fld>
            <a:endParaRPr lang="en-US"/>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8432"/>
          <a:stretch/>
        </p:blipFill>
        <p:spPr>
          <a:xfrm>
            <a:off x="1187450" y="124370"/>
            <a:ext cx="2237917" cy="1299058"/>
          </a:xfrm>
          <a:prstGeom prst="rect">
            <a:avLst/>
          </a:prstGeom>
        </p:spPr>
      </p:pic>
      <p:pic>
        <p:nvPicPr>
          <p:cNvPr id="7" name="Picture 6">
            <a:extLst>
              <a:ext uri="{FF2B5EF4-FFF2-40B4-BE49-F238E27FC236}">
                <a16:creationId xmlns:a16="http://schemas.microsoft.com/office/drawing/2014/main" id="{1D00E273-6FD7-40DF-833F-27E821494CB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18939"/>
          <a:stretch/>
        </p:blipFill>
        <p:spPr>
          <a:xfrm>
            <a:off x="249382" y="57897"/>
            <a:ext cx="1074708" cy="1013942"/>
          </a:xfrm>
          <a:prstGeom prst="rect">
            <a:avLst/>
          </a:prstGeom>
        </p:spPr>
      </p:pic>
    </p:spTree>
    <p:extLst>
      <p:ext uri="{BB962C8B-B14F-4D97-AF65-F5344CB8AC3E}">
        <p14:creationId xmlns:p14="http://schemas.microsoft.com/office/powerpoint/2010/main" val="60829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6F0618-C0AC-F548-A87D-5DD212ABF3B5}" type="datetimeFigureOut">
              <a:rPr lang="en-US" smtClean="0"/>
              <a:t>10/2/2024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4FED8C-6FA9-3D49-A8D0-76D01C0C63A0}" type="slidenum">
              <a:rPr lang="en-US" smtClean="0"/>
              <a:t>‹#›</a:t>
            </a:fld>
            <a:endParaRPr lang="en-US"/>
          </a:p>
        </p:txBody>
      </p:sp>
    </p:spTree>
    <p:extLst>
      <p:ext uri="{BB962C8B-B14F-4D97-AF65-F5344CB8AC3E}">
        <p14:creationId xmlns:p14="http://schemas.microsoft.com/office/powerpoint/2010/main" val="1147421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6F0618-C0AC-F548-A87D-5DD212ABF3B5}" type="datetimeFigureOut">
              <a:rPr lang="en-US" smtClean="0"/>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4FED8C-6FA9-3D49-A8D0-76D01C0C63A0}" type="slidenum">
              <a:rPr lang="en-US" smtClean="0"/>
              <a:t>‹#›</a:t>
            </a:fld>
            <a:endParaRPr lang="en-US"/>
          </a:p>
        </p:txBody>
      </p:sp>
    </p:spTree>
    <p:extLst>
      <p:ext uri="{BB962C8B-B14F-4D97-AF65-F5344CB8AC3E}">
        <p14:creationId xmlns:p14="http://schemas.microsoft.com/office/powerpoint/2010/main" val="151735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6F0618-C0AC-F548-A87D-5DD212ABF3B5}" type="datetimeFigureOut">
              <a:rPr lang="en-US" smtClean="0"/>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4FED8C-6FA9-3D49-A8D0-76D01C0C63A0}" type="slidenum">
              <a:rPr lang="en-US" smtClean="0"/>
              <a:t>‹#›</a:t>
            </a:fld>
            <a:endParaRPr lang="en-US"/>
          </a:p>
        </p:txBody>
      </p:sp>
    </p:spTree>
    <p:extLst>
      <p:ext uri="{BB962C8B-B14F-4D97-AF65-F5344CB8AC3E}">
        <p14:creationId xmlns:p14="http://schemas.microsoft.com/office/powerpoint/2010/main" val="44594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3.jpe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5" Type="http://schemas.openxmlformats.org/officeDocument/2006/relationships/image" Target="../media/image2.png"/><Relationship Id="rId4" Type="http://schemas.openxmlformats.org/officeDocument/2006/relationships/image" Target="../media/image1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4.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86614" y="205979"/>
            <a:ext cx="5200185"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bg1">
                    <a:lumMod val="50000"/>
                  </a:schemeClr>
                </a:solidFill>
              </a:defRPr>
            </a:lvl1pPr>
          </a:lstStyle>
          <a:p>
            <a:fld id="{656F0618-C0AC-F548-A87D-5DD212ABF3B5}" type="datetimeFigureOut">
              <a:rPr lang="en-US" smtClean="0"/>
              <a:pPr/>
              <a:t>10/2/2024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bg1">
                    <a:lumMod val="50000"/>
                  </a:schemeClr>
                </a:solidFill>
              </a:defRPr>
            </a:lvl1pPr>
          </a:lstStyle>
          <a:p>
            <a:endParaRPr lang="en-US">
              <a:solidFill>
                <a:schemeClr val="bg1">
                  <a:lumMod val="50000"/>
                </a:scheme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bg1">
                    <a:lumMod val="50000"/>
                  </a:schemeClr>
                </a:solidFill>
              </a:defRPr>
            </a:lvl1pPr>
          </a:lstStyle>
          <a:p>
            <a:fld id="{F54FED8C-6FA9-3D49-A8D0-76D01C0C63A0}" type="slidenum">
              <a:rPr lang="en-US" smtClean="0"/>
              <a:pPr/>
              <a:t>‹#›</a:t>
            </a:fld>
            <a:endParaRPr lang="en-US"/>
          </a:p>
        </p:txBody>
      </p:sp>
      <p:pic>
        <p:nvPicPr>
          <p:cNvPr id="8" name="Picture 7">
            <a:extLst>
              <a:ext uri="{FF2B5EF4-FFF2-40B4-BE49-F238E27FC236}">
                <a16:creationId xmlns:a16="http://schemas.microsoft.com/office/drawing/2014/main" id="{1D00E273-6FD7-40DF-833F-27E821494CB2}"/>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b="18939"/>
          <a:stretch/>
        </p:blipFill>
        <p:spPr>
          <a:xfrm>
            <a:off x="249382" y="57897"/>
            <a:ext cx="1074708" cy="1013942"/>
          </a:xfrm>
          <a:prstGeom prst="rect">
            <a:avLst/>
          </a:prstGeom>
        </p:spPr>
      </p:pic>
      <p:cxnSp>
        <p:nvCxnSpPr>
          <p:cNvPr id="10" name="Straight Connector 9">
            <a:extLst>
              <a:ext uri="{FF2B5EF4-FFF2-40B4-BE49-F238E27FC236}">
                <a16:creationId xmlns:a16="http://schemas.microsoft.com/office/drawing/2014/main" id="{2D5B4B9F-32A5-8B45-A9D5-086459C45E6D}"/>
              </a:ext>
            </a:extLst>
          </p:cNvPr>
          <p:cNvCxnSpPr>
            <a:cxnSpLocks/>
          </p:cNvCxnSpPr>
          <p:nvPr userDrawn="1"/>
        </p:nvCxnSpPr>
        <p:spPr>
          <a:xfrm>
            <a:off x="226711" y="1082237"/>
            <a:ext cx="871939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6601149"/>
      </p:ext>
    </p:extLst>
  </p:cSld>
  <p:clrMap bg1="lt1" tx1="dk1" bg2="lt2" tx2="dk2" accent1="accent1" accent2="accent2" accent3="accent3" accent4="accent4" accent5="accent5" accent6="accent6" hlink="hlink" folHlink="folHlink"/>
  <p:sldLayoutIdLst>
    <p:sldLayoutId id="2147484461" r:id="rId1"/>
    <p:sldLayoutId id="2147484462" r:id="rId2"/>
    <p:sldLayoutId id="2147484463" r:id="rId3"/>
    <p:sldLayoutId id="2147484464" r:id="rId4"/>
    <p:sldLayoutId id="2147484465" r:id="rId5"/>
    <p:sldLayoutId id="2147484466" r:id="rId6"/>
    <p:sldLayoutId id="2147484467" r:id="rId7"/>
    <p:sldLayoutId id="2147484468" r:id="rId8"/>
    <p:sldLayoutId id="2147484469" r:id="rId9"/>
    <p:sldLayoutId id="2147484470" r:id="rId10"/>
    <p:sldLayoutId id="21474844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r" defTabSz="457200" rtl="0" eaLnBrk="1" latinLnBrk="0" hangingPunct="1">
        <a:spcBef>
          <a:spcPct val="0"/>
        </a:spcBef>
        <a:buNone/>
        <a:defRPr sz="3200" b="1" kern="1200">
          <a:solidFill>
            <a:schemeClr val="bg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bg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bg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bg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9155" name="Rectangle 1027"/>
          <p:cNvSpPr>
            <a:spLocks noGrp="1" noChangeArrowheads="1"/>
          </p:cNvSpPr>
          <p:nvPr>
            <p:ph type="dt" sz="half" idx="2"/>
          </p:nvPr>
        </p:nvSpPr>
        <p:spPr bwMode="auto">
          <a:xfrm>
            <a:off x="0" y="4893469"/>
            <a:ext cx="1219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800">
                <a:solidFill>
                  <a:srgbClr val="969696"/>
                </a:solidFill>
                <a:latin typeface="Arial" charset="0"/>
              </a:defRPr>
            </a:lvl1pPr>
          </a:lstStyle>
          <a:p>
            <a:pPr>
              <a:defRPr/>
            </a:pPr>
            <a:r>
              <a:rPr lang="en-US"/>
              <a:t>As of: </a:t>
            </a:r>
          </a:p>
        </p:txBody>
      </p:sp>
      <p:sp>
        <p:nvSpPr>
          <p:cNvPr id="49156" name="Rectangle 1028"/>
          <p:cNvSpPr>
            <a:spLocks noGrp="1" noChangeArrowheads="1"/>
          </p:cNvSpPr>
          <p:nvPr>
            <p:ph type="sldNum" sz="quarter" idx="4"/>
          </p:nvPr>
        </p:nvSpPr>
        <p:spPr bwMode="auto">
          <a:xfrm>
            <a:off x="7988300" y="4893469"/>
            <a:ext cx="1143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800">
                <a:solidFill>
                  <a:srgbClr val="7F7F7F"/>
                </a:solidFill>
              </a:defRPr>
            </a:lvl1pPr>
          </a:lstStyle>
          <a:p>
            <a:pPr>
              <a:defRPr/>
            </a:pPr>
            <a:fld id="{CDE17DDD-6067-4E77-838F-8CBCFF84D014}" type="slidenum">
              <a:rPr lang="en-US" altLang="en-US"/>
              <a:pPr>
                <a:defRPr/>
              </a:pPr>
              <a:t>‹#›</a:t>
            </a:fld>
            <a:endParaRPr lang="en-US" altLang="en-US"/>
          </a:p>
        </p:txBody>
      </p:sp>
      <p:sp>
        <p:nvSpPr>
          <p:cNvPr id="1029" name="Rectangle 1030"/>
          <p:cNvSpPr>
            <a:spLocks noGrp="1" noChangeArrowheads="1"/>
          </p:cNvSpPr>
          <p:nvPr>
            <p:ph type="title"/>
          </p:nvPr>
        </p:nvSpPr>
        <p:spPr bwMode="auto">
          <a:xfrm>
            <a:off x="1663700" y="57150"/>
            <a:ext cx="71437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30" name="Line 1035"/>
          <p:cNvSpPr>
            <a:spLocks noChangeShapeType="1"/>
          </p:cNvSpPr>
          <p:nvPr/>
        </p:nvSpPr>
        <p:spPr bwMode="auto">
          <a:xfrm>
            <a:off x="381000" y="4838700"/>
            <a:ext cx="8382000" cy="0"/>
          </a:xfrm>
          <a:prstGeom prst="line">
            <a:avLst/>
          </a:prstGeom>
          <a:noFill/>
          <a:ln w="57150">
            <a:solidFill>
              <a:srgbClr val="0C2D83"/>
            </a:solidFill>
            <a:round/>
            <a:headEnd/>
            <a:tailEnd/>
          </a:ln>
          <a:extLst>
            <a:ext uri="{909E8E84-426E-40DD-AFC4-6F175D3DCCD1}">
              <a14:hiddenFill xmlns:a14="http://schemas.microsoft.com/office/drawing/2010/main">
                <a:noFill/>
              </a14:hiddenFill>
            </a:ext>
          </a:extLst>
        </p:spPr>
        <p:txBody>
          <a:bodyPr wrap="none" anchor="ctr"/>
          <a:lstStyle/>
          <a:p>
            <a:endParaRPr lang="en-US" sz="1100"/>
          </a:p>
        </p:txBody>
      </p:sp>
      <p:sp>
        <p:nvSpPr>
          <p:cNvPr id="1031" name="Line 1036"/>
          <p:cNvSpPr>
            <a:spLocks noChangeShapeType="1"/>
          </p:cNvSpPr>
          <p:nvPr/>
        </p:nvSpPr>
        <p:spPr bwMode="auto">
          <a:xfrm>
            <a:off x="381000" y="923925"/>
            <a:ext cx="8382000" cy="0"/>
          </a:xfrm>
          <a:prstGeom prst="line">
            <a:avLst/>
          </a:prstGeom>
          <a:noFill/>
          <a:ln w="57150">
            <a:solidFill>
              <a:srgbClr val="0C2D83"/>
            </a:solidFill>
            <a:round/>
            <a:headEnd/>
            <a:tailEnd/>
          </a:ln>
          <a:extLst>
            <a:ext uri="{909E8E84-426E-40DD-AFC4-6F175D3DCCD1}">
              <a14:hiddenFill xmlns:a14="http://schemas.microsoft.com/office/drawing/2010/main">
                <a:noFill/>
              </a14:hiddenFill>
            </a:ext>
          </a:extLst>
        </p:spPr>
        <p:txBody>
          <a:bodyPr wrap="none" anchor="ctr"/>
          <a:lstStyle/>
          <a:p>
            <a:endParaRPr lang="en-US" sz="1100"/>
          </a:p>
        </p:txBody>
      </p:sp>
      <p:sp>
        <p:nvSpPr>
          <p:cNvPr id="1033" name="Rectangle 1040"/>
          <p:cNvSpPr>
            <a:spLocks noGrp="1" noChangeArrowheads="1"/>
          </p:cNvSpPr>
          <p:nvPr>
            <p:ph type="body" idx="1"/>
          </p:nvPr>
        </p:nvSpPr>
        <p:spPr bwMode="auto">
          <a:xfrm>
            <a:off x="276226" y="1128712"/>
            <a:ext cx="8397875" cy="355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0"/>
            <a:r>
              <a:rPr lang="en-US" altLang="en-US"/>
              <a:t>2nd Bullet</a:t>
            </a:r>
          </a:p>
        </p:txBody>
      </p:sp>
      <p:pic>
        <p:nvPicPr>
          <p:cNvPr id="12" name="Picture 11">
            <a:extLst>
              <a:ext uri="{FF2B5EF4-FFF2-40B4-BE49-F238E27FC236}">
                <a16:creationId xmlns:a16="http://schemas.microsoft.com/office/drawing/2014/main" id="{9C7534E9-5DF7-41FC-BEFF-AC19766D5D90}"/>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389389" y="107251"/>
            <a:ext cx="719819" cy="719298"/>
          </a:xfrm>
          <a:prstGeom prst="rect">
            <a:avLst/>
          </a:prstGeom>
        </p:spPr>
      </p:pic>
    </p:spTree>
    <p:extLst>
      <p:ext uri="{BB962C8B-B14F-4D97-AF65-F5344CB8AC3E}">
        <p14:creationId xmlns:p14="http://schemas.microsoft.com/office/powerpoint/2010/main" val="840224586"/>
      </p:ext>
    </p:extLst>
  </p:cSld>
  <p:clrMap bg1="lt1" tx1="dk1" bg2="lt2" tx2="dk2" accent1="accent1" accent2="accent2" accent3="accent3" accent4="accent4" accent5="accent5" accent6="accent6" hlink="hlink" folHlink="folHlink"/>
  <p:sldLayoutIdLst>
    <p:sldLayoutId id="2147484476" r:id="rId1"/>
    <p:sldLayoutId id="2147484477" r:id="rId2"/>
    <p:sldLayoutId id="2147484478" r:id="rId3"/>
    <p:sldLayoutId id="2147484479" r:id="rId4"/>
    <p:sldLayoutId id="2147484480" r:id="rId5"/>
    <p:sldLayoutId id="2147484481" r:id="rId6"/>
    <p:sldLayoutId id="2147484482" r:id="rId7"/>
    <p:sldLayoutId id="2147484483" r:id="rId8"/>
    <p:sldLayoutId id="2147484484" r:id="rId9"/>
    <p:sldLayoutId id="2147484485" r:id="rId10"/>
  </p:sldLayoutIdLst>
  <p:hf hdr="0" ftr="0" dt="0"/>
  <p:txStyles>
    <p:titleStyle>
      <a:lvl1pPr algn="r" rtl="0" eaLnBrk="0" fontAlgn="base" hangingPunct="0">
        <a:spcBef>
          <a:spcPct val="0"/>
        </a:spcBef>
        <a:spcAft>
          <a:spcPct val="0"/>
        </a:spcAft>
        <a:defRPr sz="2700" b="1" i="1">
          <a:solidFill>
            <a:srgbClr val="151C77"/>
          </a:solidFill>
          <a:latin typeface="+mj-lt"/>
          <a:ea typeface="+mj-ea"/>
          <a:cs typeface="+mj-cs"/>
        </a:defRPr>
      </a:lvl1pPr>
      <a:lvl2pPr algn="r" rtl="0" eaLnBrk="0" fontAlgn="base" hangingPunct="0">
        <a:spcBef>
          <a:spcPct val="0"/>
        </a:spcBef>
        <a:spcAft>
          <a:spcPct val="0"/>
        </a:spcAft>
        <a:defRPr sz="2700" b="1" i="1">
          <a:solidFill>
            <a:srgbClr val="151C77"/>
          </a:solidFill>
          <a:latin typeface="Arial" charset="0"/>
        </a:defRPr>
      </a:lvl2pPr>
      <a:lvl3pPr algn="r" rtl="0" eaLnBrk="0" fontAlgn="base" hangingPunct="0">
        <a:spcBef>
          <a:spcPct val="0"/>
        </a:spcBef>
        <a:spcAft>
          <a:spcPct val="0"/>
        </a:spcAft>
        <a:defRPr sz="2700" b="1" i="1">
          <a:solidFill>
            <a:srgbClr val="151C77"/>
          </a:solidFill>
          <a:latin typeface="Arial" charset="0"/>
        </a:defRPr>
      </a:lvl3pPr>
      <a:lvl4pPr algn="r" rtl="0" eaLnBrk="0" fontAlgn="base" hangingPunct="0">
        <a:spcBef>
          <a:spcPct val="0"/>
        </a:spcBef>
        <a:spcAft>
          <a:spcPct val="0"/>
        </a:spcAft>
        <a:defRPr sz="2700" b="1" i="1">
          <a:solidFill>
            <a:srgbClr val="151C77"/>
          </a:solidFill>
          <a:latin typeface="Arial" charset="0"/>
        </a:defRPr>
      </a:lvl4pPr>
      <a:lvl5pPr algn="r" rtl="0" eaLnBrk="0" fontAlgn="base" hangingPunct="0">
        <a:spcBef>
          <a:spcPct val="0"/>
        </a:spcBef>
        <a:spcAft>
          <a:spcPct val="0"/>
        </a:spcAft>
        <a:defRPr sz="2700" b="1" i="1">
          <a:solidFill>
            <a:srgbClr val="151C77"/>
          </a:solidFill>
          <a:latin typeface="Arial" charset="0"/>
        </a:defRPr>
      </a:lvl5pPr>
      <a:lvl6pPr marL="342900" algn="r" rtl="0" eaLnBrk="0" fontAlgn="base" hangingPunct="0">
        <a:spcBef>
          <a:spcPct val="0"/>
        </a:spcBef>
        <a:spcAft>
          <a:spcPct val="0"/>
        </a:spcAft>
        <a:defRPr sz="2700" b="1" i="1">
          <a:solidFill>
            <a:srgbClr val="151C77"/>
          </a:solidFill>
          <a:latin typeface="Arial" charset="0"/>
        </a:defRPr>
      </a:lvl6pPr>
      <a:lvl7pPr marL="685800" algn="r" rtl="0" eaLnBrk="0" fontAlgn="base" hangingPunct="0">
        <a:spcBef>
          <a:spcPct val="0"/>
        </a:spcBef>
        <a:spcAft>
          <a:spcPct val="0"/>
        </a:spcAft>
        <a:defRPr sz="2700" b="1" i="1">
          <a:solidFill>
            <a:srgbClr val="151C77"/>
          </a:solidFill>
          <a:latin typeface="Arial" charset="0"/>
        </a:defRPr>
      </a:lvl7pPr>
      <a:lvl8pPr marL="1028700" algn="r" rtl="0" eaLnBrk="0" fontAlgn="base" hangingPunct="0">
        <a:spcBef>
          <a:spcPct val="0"/>
        </a:spcBef>
        <a:spcAft>
          <a:spcPct val="0"/>
        </a:spcAft>
        <a:defRPr sz="2700" b="1" i="1">
          <a:solidFill>
            <a:srgbClr val="151C77"/>
          </a:solidFill>
          <a:latin typeface="Arial" charset="0"/>
        </a:defRPr>
      </a:lvl8pPr>
      <a:lvl9pPr marL="1371600" algn="r" rtl="0" eaLnBrk="0" fontAlgn="base" hangingPunct="0">
        <a:spcBef>
          <a:spcPct val="0"/>
        </a:spcBef>
        <a:spcAft>
          <a:spcPct val="0"/>
        </a:spcAft>
        <a:defRPr sz="2700" b="1" i="1">
          <a:solidFill>
            <a:srgbClr val="151C77"/>
          </a:solidFill>
          <a:latin typeface="Arial" charset="0"/>
        </a:defRPr>
      </a:lvl9pPr>
    </p:titleStyle>
    <p:bodyStyle>
      <a:lvl1pPr marL="214313" indent="-214313" algn="l" rtl="0" eaLnBrk="0" fontAlgn="base" hangingPunct="0">
        <a:spcBef>
          <a:spcPct val="50000"/>
        </a:spcBef>
        <a:spcAft>
          <a:spcPct val="0"/>
        </a:spcAft>
        <a:buClr>
          <a:srgbClr val="151C77"/>
        </a:buClr>
        <a:buSzPct val="80000"/>
        <a:buFont typeface="Wingdings" panose="05000000000000000000" pitchFamily="2" charset="2"/>
        <a:buChar char="n"/>
        <a:defRPr sz="1500" b="1">
          <a:solidFill>
            <a:schemeClr val="tx1"/>
          </a:solidFill>
          <a:latin typeface="+mn-lt"/>
          <a:ea typeface="+mn-ea"/>
          <a:cs typeface="+mn-cs"/>
        </a:defRPr>
      </a:lvl1pPr>
      <a:lvl2pPr marL="516731" indent="-211931" algn="l" rtl="0" eaLnBrk="0" fontAlgn="base" hangingPunct="0">
        <a:spcBef>
          <a:spcPct val="25000"/>
        </a:spcBef>
        <a:spcAft>
          <a:spcPct val="0"/>
        </a:spcAft>
        <a:buClr>
          <a:srgbClr val="151C77"/>
        </a:buClr>
        <a:buSzPct val="80000"/>
        <a:buFont typeface="Wingdings" panose="05000000000000000000" pitchFamily="2" charset="2"/>
        <a:buChar char="n"/>
        <a:defRPr sz="1500" b="1">
          <a:solidFill>
            <a:schemeClr val="tx1"/>
          </a:solidFill>
          <a:latin typeface="+mn-lt"/>
        </a:defRPr>
      </a:lvl2pPr>
      <a:lvl3pPr marL="770335" indent="-167879" algn="l" rtl="0" eaLnBrk="0" fontAlgn="base" hangingPunct="0">
        <a:spcBef>
          <a:spcPct val="25000"/>
        </a:spcBef>
        <a:spcAft>
          <a:spcPct val="0"/>
        </a:spcAft>
        <a:buClr>
          <a:srgbClr val="151C77"/>
        </a:buClr>
        <a:buSzPct val="80000"/>
        <a:buFont typeface="Wingdings" panose="05000000000000000000" pitchFamily="2" charset="2"/>
        <a:buChar char="n"/>
        <a:defRPr sz="1500" b="1">
          <a:solidFill>
            <a:schemeClr val="tx1"/>
          </a:solidFill>
          <a:latin typeface="+mn-lt"/>
        </a:defRPr>
      </a:lvl3pPr>
      <a:lvl4pPr marL="1200150" indent="-171450" algn="l" rtl="0" eaLnBrk="0" fontAlgn="base" hangingPunct="0">
        <a:spcBef>
          <a:spcPct val="25000"/>
        </a:spcBef>
        <a:spcAft>
          <a:spcPct val="0"/>
        </a:spcAft>
        <a:buClr>
          <a:srgbClr val="151C77"/>
        </a:buClr>
        <a:buSzPct val="80000"/>
        <a:buFont typeface="Wingdings" panose="05000000000000000000" pitchFamily="2" charset="2"/>
        <a:buChar char="n"/>
        <a:defRPr sz="1500" b="1">
          <a:solidFill>
            <a:schemeClr val="tx1"/>
          </a:solidFill>
          <a:latin typeface="+mn-lt"/>
        </a:defRPr>
      </a:lvl4pPr>
      <a:lvl5pPr marL="1543050" indent="-171450" algn="l" rtl="0" eaLnBrk="0" fontAlgn="base" hangingPunct="0">
        <a:spcBef>
          <a:spcPct val="20000"/>
        </a:spcBef>
        <a:spcAft>
          <a:spcPct val="0"/>
        </a:spcAft>
        <a:buClr>
          <a:srgbClr val="003399"/>
        </a:buClr>
        <a:buSzPct val="80000"/>
        <a:buFont typeface="Wingdings" panose="05000000000000000000" pitchFamily="2" charset="2"/>
        <a:buChar char="n"/>
        <a:defRPr sz="1500">
          <a:solidFill>
            <a:schemeClr val="tx1"/>
          </a:solidFill>
          <a:latin typeface="+mn-lt"/>
        </a:defRPr>
      </a:lvl5pPr>
      <a:lvl6pPr marL="1885950" indent="-171450" algn="l" rtl="0" eaLnBrk="0" fontAlgn="base" hangingPunct="0">
        <a:spcBef>
          <a:spcPct val="20000"/>
        </a:spcBef>
        <a:spcAft>
          <a:spcPct val="0"/>
        </a:spcAft>
        <a:buClr>
          <a:srgbClr val="003399"/>
        </a:buClr>
        <a:buSzPct val="80000"/>
        <a:buFont typeface="Wingdings" pitchFamily="2" charset="2"/>
        <a:buChar char="n"/>
        <a:defRPr sz="1500">
          <a:solidFill>
            <a:schemeClr val="tx1"/>
          </a:solidFill>
          <a:latin typeface="+mn-lt"/>
        </a:defRPr>
      </a:lvl6pPr>
      <a:lvl7pPr marL="2228850" indent="-171450" algn="l" rtl="0" eaLnBrk="0" fontAlgn="base" hangingPunct="0">
        <a:spcBef>
          <a:spcPct val="20000"/>
        </a:spcBef>
        <a:spcAft>
          <a:spcPct val="0"/>
        </a:spcAft>
        <a:buClr>
          <a:srgbClr val="003399"/>
        </a:buClr>
        <a:buSzPct val="80000"/>
        <a:buFont typeface="Wingdings" pitchFamily="2" charset="2"/>
        <a:buChar char="n"/>
        <a:defRPr sz="1500">
          <a:solidFill>
            <a:schemeClr val="tx1"/>
          </a:solidFill>
          <a:latin typeface="+mn-lt"/>
        </a:defRPr>
      </a:lvl7pPr>
      <a:lvl8pPr marL="2571750" indent="-171450" algn="l" rtl="0" eaLnBrk="0" fontAlgn="base" hangingPunct="0">
        <a:spcBef>
          <a:spcPct val="20000"/>
        </a:spcBef>
        <a:spcAft>
          <a:spcPct val="0"/>
        </a:spcAft>
        <a:buClr>
          <a:srgbClr val="003399"/>
        </a:buClr>
        <a:buSzPct val="80000"/>
        <a:buFont typeface="Wingdings" pitchFamily="2" charset="2"/>
        <a:buChar char="n"/>
        <a:defRPr sz="1500">
          <a:solidFill>
            <a:schemeClr val="tx1"/>
          </a:solidFill>
          <a:latin typeface="+mn-lt"/>
        </a:defRPr>
      </a:lvl8pPr>
      <a:lvl9pPr marL="2914650" indent="-171450" algn="l" rtl="0" eaLnBrk="0" fontAlgn="base" hangingPunct="0">
        <a:spcBef>
          <a:spcPct val="20000"/>
        </a:spcBef>
        <a:spcAft>
          <a:spcPct val="0"/>
        </a:spcAft>
        <a:buClr>
          <a:srgbClr val="003399"/>
        </a:buClr>
        <a:buSzPct val="80000"/>
        <a:buFont typeface="Wingdings" pitchFamily="2" charset="2"/>
        <a:buChar char="n"/>
        <a:defRPr sz="1500">
          <a:solidFill>
            <a:schemeClr val="tx1"/>
          </a:solidFill>
          <a:latin typeface="+mn-lt"/>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6" name="Picture 2" descr="Download Wallpaper 3840x2160 Space, Background, Blue, Dots 4K . | Wallpaper  space, Wallpaper dekstop, Hd space">
            <a:extLst>
              <a:ext uri="{FF2B5EF4-FFF2-40B4-BE49-F238E27FC236}">
                <a16:creationId xmlns:a16="http://schemas.microsoft.com/office/drawing/2014/main" id="{A10B995E-9C0D-DC4E-B8E6-AECD20648F0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1196878"/>
            <a:ext cx="9144002" cy="2749744"/>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Connector 29">
            <a:extLst>
              <a:ext uri="{FF2B5EF4-FFF2-40B4-BE49-F238E27FC236}">
                <a16:creationId xmlns:a16="http://schemas.microsoft.com/office/drawing/2014/main" id="{7D991FD2-D55D-E444-8274-037EA0F331FB}"/>
              </a:ext>
            </a:extLst>
          </p:cNvPr>
          <p:cNvCxnSpPr>
            <a:cxnSpLocks/>
          </p:cNvCxnSpPr>
          <p:nvPr userDrawn="1"/>
        </p:nvCxnSpPr>
        <p:spPr>
          <a:xfrm flipH="1">
            <a:off x="2" y="1186259"/>
            <a:ext cx="9144000"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87D43ECA-7095-6E43-A647-29A3ACD24C81}"/>
              </a:ext>
            </a:extLst>
          </p:cNvPr>
          <p:cNvCxnSpPr>
            <a:cxnSpLocks/>
          </p:cNvCxnSpPr>
          <p:nvPr userDrawn="1"/>
        </p:nvCxnSpPr>
        <p:spPr>
          <a:xfrm flipH="1">
            <a:off x="2" y="3927048"/>
            <a:ext cx="9144000" cy="1"/>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42" name="Picture 41">
            <a:extLst>
              <a:ext uri="{FF2B5EF4-FFF2-40B4-BE49-F238E27FC236}">
                <a16:creationId xmlns:a16="http://schemas.microsoft.com/office/drawing/2014/main" id="{CDE5BDF6-61B2-DA45-82EC-10687B848CB5}"/>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r="71526"/>
          <a:stretch/>
        </p:blipFill>
        <p:spPr>
          <a:xfrm>
            <a:off x="205093" y="1"/>
            <a:ext cx="799651" cy="1166685"/>
          </a:xfrm>
          <a:prstGeom prst="rect">
            <a:avLst/>
          </a:prstGeom>
        </p:spPr>
      </p:pic>
    </p:spTree>
    <p:extLst>
      <p:ext uri="{BB962C8B-B14F-4D97-AF65-F5344CB8AC3E}">
        <p14:creationId xmlns:p14="http://schemas.microsoft.com/office/powerpoint/2010/main" val="2852880619"/>
      </p:ext>
    </p:extLst>
  </p:cSld>
  <p:clrMap bg1="lt1" tx1="dk1" bg2="lt2" tx2="dk2" accent1="accent1" accent2="accent2" accent3="accent3" accent4="accent4" accent5="accent5" accent6="accent6" hlink="hlink" folHlink="folHlink"/>
  <p:sldLayoutIdLst>
    <p:sldLayoutId id="2147484487" r:id="rId1"/>
    <p:sldLayoutId id="2147484488"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457200" rtl="0" eaLnBrk="1" latinLnBrk="0" hangingPunct="1">
        <a:spcBef>
          <a:spcPct val="0"/>
        </a:spcBef>
        <a:buNone/>
        <a:defRPr sz="3600" b="1" kern="1200">
          <a:solidFill>
            <a:schemeClr val="bg1"/>
          </a:solidFill>
          <a:latin typeface="Avenir Book" panose="02000503020000020003" pitchFamily="2" charset="0"/>
          <a:ea typeface="+mj-ea"/>
          <a:cs typeface="+mj-cs"/>
        </a:defRPr>
      </a:lvl1pPr>
    </p:titleStyle>
    <p:bodyStyle>
      <a:lvl1pPr marL="0" indent="0" algn="l" defTabSz="457200" rtl="0" eaLnBrk="1" latinLnBrk="0" hangingPunct="1">
        <a:spcBef>
          <a:spcPct val="20000"/>
        </a:spcBef>
        <a:buFont typeface="Arial"/>
        <a:buNone/>
        <a:defRPr lang="en-US" sz="2000" kern="1200" dirty="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lang="en-US" sz="2000" kern="1200" dirty="0">
          <a:solidFill>
            <a:schemeClr val="bg1"/>
          </a:solidFill>
          <a:latin typeface="+mn-lt"/>
          <a:ea typeface="+mn-ea"/>
          <a:cs typeface="+mn-cs"/>
        </a:defRPr>
      </a:lvl2pPr>
      <a:lvl3pPr marL="1143000" indent="-228600" algn="l" defTabSz="457200" rtl="0" eaLnBrk="1" latinLnBrk="0" hangingPunct="1">
        <a:spcBef>
          <a:spcPct val="20000"/>
        </a:spcBef>
        <a:buFont typeface="Arial"/>
        <a:buChar char="•"/>
        <a:defRPr lang="en-US" sz="2000" kern="1200" dirty="0">
          <a:solidFill>
            <a:schemeClr val="bg1"/>
          </a:solidFill>
          <a:latin typeface="+mn-lt"/>
          <a:ea typeface="+mn-ea"/>
          <a:cs typeface="+mn-cs"/>
        </a:defRPr>
      </a:lvl3pPr>
      <a:lvl4pPr marL="1600200" indent="-228600" algn="l" defTabSz="457200" rtl="0" eaLnBrk="1" latinLnBrk="0" hangingPunct="1">
        <a:spcBef>
          <a:spcPct val="20000"/>
        </a:spcBef>
        <a:buFont typeface="Arial"/>
        <a:buChar char="–"/>
        <a:defRPr lang="en-US" sz="2000" kern="1200" dirty="0">
          <a:solidFill>
            <a:schemeClr val="bg1"/>
          </a:solidFill>
          <a:latin typeface="+mn-lt"/>
          <a:ea typeface="+mn-ea"/>
          <a:cs typeface="+mn-cs"/>
        </a:defRPr>
      </a:lvl4pPr>
      <a:lvl5pPr marL="2057400" indent="-228600" algn="l" defTabSz="457200" rtl="0" eaLnBrk="1" latinLnBrk="0" hangingPunct="1">
        <a:spcBef>
          <a:spcPct val="20000"/>
        </a:spcBef>
        <a:buFont typeface="Arial"/>
        <a:buChar char="»"/>
        <a:defRPr lang="en-US" sz="2000" kern="1200" dirty="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86614" y="205979"/>
            <a:ext cx="5200185"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bg1">
                    <a:lumMod val="50000"/>
                  </a:schemeClr>
                </a:solidFill>
              </a:defRPr>
            </a:lvl1pPr>
          </a:lstStyle>
          <a:p>
            <a:fld id="{656F0618-C0AC-F548-A87D-5DD212ABF3B5}" type="datetimeFigureOut">
              <a:rPr lang="en-US" smtClean="0"/>
              <a:pPr/>
              <a:t>10/2/2024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bg1">
                    <a:lumMod val="50000"/>
                  </a:schemeClr>
                </a:solidFill>
              </a:defRPr>
            </a:lvl1pPr>
          </a:lstStyle>
          <a:p>
            <a:endParaRPr lang="en-US">
              <a:solidFill>
                <a:schemeClr val="bg1">
                  <a:lumMod val="50000"/>
                </a:scheme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bg1">
                    <a:lumMod val="50000"/>
                  </a:schemeClr>
                </a:solidFill>
              </a:defRPr>
            </a:lvl1pPr>
          </a:lstStyle>
          <a:p>
            <a:fld id="{F54FED8C-6FA9-3D49-A8D0-76D01C0C63A0}" type="slidenum">
              <a:rPr lang="en-US" smtClean="0"/>
              <a:pPr/>
              <a:t>‹#›</a:t>
            </a:fld>
            <a:endParaRPr lang="en-US"/>
          </a:p>
        </p:txBody>
      </p:sp>
      <p:pic>
        <p:nvPicPr>
          <p:cNvPr id="8" name="Picture 7">
            <a:extLst>
              <a:ext uri="{FF2B5EF4-FFF2-40B4-BE49-F238E27FC236}">
                <a16:creationId xmlns:a16="http://schemas.microsoft.com/office/drawing/2014/main" id="{1D00E273-6FD7-40DF-833F-27E821494CB2}"/>
              </a:ext>
            </a:extLst>
          </p:cNvPr>
          <p:cNvPicPr>
            <a:picLocks noChangeAspect="1"/>
          </p:cNvPicPr>
          <p:nvPr userDrawn="1"/>
        </p:nvPicPr>
        <p:blipFill rotWithShape="1">
          <a:blip r:embed="rId13" cstate="hqprint">
            <a:extLst>
              <a:ext uri="{28A0092B-C50C-407E-A947-70E740481C1C}">
                <a14:useLocalDpi xmlns:a14="http://schemas.microsoft.com/office/drawing/2010/main"/>
              </a:ext>
            </a:extLst>
          </a:blip>
          <a:srcRect b="18939"/>
          <a:stretch/>
        </p:blipFill>
        <p:spPr>
          <a:xfrm>
            <a:off x="249382" y="57897"/>
            <a:ext cx="1074708" cy="1013942"/>
          </a:xfrm>
          <a:prstGeom prst="rect">
            <a:avLst/>
          </a:prstGeom>
        </p:spPr>
      </p:pic>
      <p:cxnSp>
        <p:nvCxnSpPr>
          <p:cNvPr id="10" name="Straight Connector 9">
            <a:extLst>
              <a:ext uri="{FF2B5EF4-FFF2-40B4-BE49-F238E27FC236}">
                <a16:creationId xmlns:a16="http://schemas.microsoft.com/office/drawing/2014/main" id="{2D5B4B9F-32A5-8B45-A9D5-086459C45E6D}"/>
              </a:ext>
            </a:extLst>
          </p:cNvPr>
          <p:cNvCxnSpPr>
            <a:cxnSpLocks/>
          </p:cNvCxnSpPr>
          <p:nvPr userDrawn="1"/>
        </p:nvCxnSpPr>
        <p:spPr>
          <a:xfrm>
            <a:off x="226711" y="1082237"/>
            <a:ext cx="871939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2606378"/>
      </p:ext>
    </p:extLst>
  </p:cSld>
  <p:clrMap bg1="lt1" tx1="dk1" bg2="lt2" tx2="dk2" accent1="accent1" accent2="accent2" accent3="accent3" accent4="accent4" accent5="accent5" accent6="accent6" hlink="hlink" folHlink="folHlink"/>
  <p:sldLayoutIdLst>
    <p:sldLayoutId id="2147484490" r:id="rId1"/>
    <p:sldLayoutId id="2147484491" r:id="rId2"/>
    <p:sldLayoutId id="2147484492" r:id="rId3"/>
    <p:sldLayoutId id="2147484493" r:id="rId4"/>
    <p:sldLayoutId id="2147484494" r:id="rId5"/>
    <p:sldLayoutId id="2147484495" r:id="rId6"/>
    <p:sldLayoutId id="2147484496" r:id="rId7"/>
    <p:sldLayoutId id="2147484497" r:id="rId8"/>
    <p:sldLayoutId id="2147484498" r:id="rId9"/>
    <p:sldLayoutId id="2147484499" r:id="rId10"/>
    <p:sldLayoutId id="2147484500"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r" defTabSz="457200" rtl="0" eaLnBrk="1" latinLnBrk="0" hangingPunct="1">
        <a:spcBef>
          <a:spcPct val="0"/>
        </a:spcBef>
        <a:buNone/>
        <a:defRPr sz="3200" b="1" kern="1200">
          <a:solidFill>
            <a:schemeClr val="bg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bg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bg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bg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aou@ucmail.uc.edu" TargetMode="External"/><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image" Target="../media/image17.emf"/><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emf"/><Relationship Id="rId9" Type="http://schemas.openxmlformats.org/officeDocument/2006/relationships/image" Target="../media/image20.png"/></Relationships>
</file>

<file path=ppt/slides/_rels/slide3.xml.rels><?xml version="1.0" encoding="UTF-8" standalone="yes"?>
<Relationships xmlns="http://schemas.openxmlformats.org/package/2006/relationships"><Relationship Id="rId8" Type="http://schemas.openxmlformats.org/officeDocument/2006/relationships/image" Target="../media/image27.jpeg"/><Relationship Id="rId13" Type="http://schemas.openxmlformats.org/officeDocument/2006/relationships/image" Target="../media/image32.png"/><Relationship Id="rId3" Type="http://schemas.openxmlformats.org/officeDocument/2006/relationships/image" Target="../media/image14.png"/><Relationship Id="rId7" Type="http://schemas.openxmlformats.org/officeDocument/2006/relationships/image" Target="../media/image26.jpeg"/><Relationship Id="rId12" Type="http://schemas.openxmlformats.org/officeDocument/2006/relationships/image" Target="../media/image31.jpeg"/><Relationship Id="rId2" Type="http://schemas.openxmlformats.org/officeDocument/2006/relationships/notesSlide" Target="../notesSlides/notesSlide3.xml"/><Relationship Id="rId16"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25.jpeg"/><Relationship Id="rId11" Type="http://schemas.openxmlformats.org/officeDocument/2006/relationships/image" Target="../media/image30.tiff"/><Relationship Id="rId5" Type="http://schemas.openxmlformats.org/officeDocument/2006/relationships/image" Target="../media/image24.png"/><Relationship Id="rId15" Type="http://schemas.openxmlformats.org/officeDocument/2006/relationships/image" Target="../media/image34.jpeg"/><Relationship Id="rId10" Type="http://schemas.openxmlformats.org/officeDocument/2006/relationships/image" Target="../media/image29.emf"/><Relationship Id="rId4" Type="http://schemas.openxmlformats.org/officeDocument/2006/relationships/image" Target="../media/image23.jpeg"/><Relationship Id="rId9" Type="http://schemas.openxmlformats.org/officeDocument/2006/relationships/image" Target="../media/image28.png"/><Relationship Id="rId1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6.emf"/><Relationship Id="rId5" Type="http://schemas.openxmlformats.org/officeDocument/2006/relationships/image" Target="../media/image1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DB873FE-8C7A-47E7-ADB9-1BFAAAE66E70}"/>
              </a:ext>
            </a:extLst>
          </p:cNvPr>
          <p:cNvSpPr>
            <a:spLocks noGrp="1"/>
          </p:cNvSpPr>
          <p:nvPr>
            <p:ph type="sldNum" sz="quarter" idx="4294967295"/>
          </p:nvPr>
        </p:nvSpPr>
        <p:spPr>
          <a:xfrm>
            <a:off x="0" y="0"/>
            <a:ext cx="0" cy="0"/>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86DABEC-1C19-46B9-BE43-CFA0BC7D25FB}" type="slidenum">
              <a:rPr kumimoji="0" lang="en-US" alt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a:t>
            </a:fld>
            <a:endParaRPr kumimoji="0" lang="en-US" altLang="en-US" sz="1800" b="0" i="0" u="none" strike="noStrike" kern="1200" cap="none" spc="0" normalizeH="0" baseline="0" noProof="0">
              <a:ln>
                <a:noFill/>
              </a:ln>
              <a:solidFill>
                <a:srgbClr val="EEECE1"/>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FF67C13E-4F11-4FA8-A995-7374555C4F7F}"/>
              </a:ext>
            </a:extLst>
          </p:cNvPr>
          <p:cNvSpPr/>
          <p:nvPr/>
        </p:nvSpPr>
        <p:spPr>
          <a:xfrm>
            <a:off x="469076" y="4026597"/>
            <a:ext cx="8390983" cy="784830"/>
          </a:xfrm>
          <a:prstGeom prst="rect">
            <a:avLst/>
          </a:prstGeom>
        </p:spPr>
        <p:txBody>
          <a:bodyPr wrap="square" lIns="68580" tIns="34290" rIns="68580" bIns="3429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venir Book"/>
                <a:ea typeface="+mn-ea"/>
                <a:cs typeface="Arial"/>
              </a:rPr>
              <a:t>PI:</a:t>
            </a:r>
            <a:r>
              <a:rPr kumimoji="0" lang="en-US" sz="1600" i="0" u="none" strike="noStrike" kern="1200" cap="none" spc="0" normalizeH="0" baseline="0" noProof="0" dirty="0">
                <a:ln>
                  <a:noFill/>
                </a:ln>
                <a:solidFill>
                  <a:prstClr val="white"/>
                </a:solidFill>
                <a:effectLst/>
                <a:uLnTx/>
                <a:uFillTx/>
                <a:latin typeface="Avenir Book"/>
                <a:ea typeface="+mn-ea"/>
                <a:cs typeface="Arial"/>
              </a:rPr>
              <a:t> Ou Ma</a:t>
            </a:r>
            <a:r>
              <a:rPr lang="en-US" sz="1600" dirty="0">
                <a:solidFill>
                  <a:prstClr val="white"/>
                </a:solidFill>
                <a:latin typeface="Avenir Book"/>
                <a:cs typeface="Arial"/>
              </a:rPr>
              <a:t>, Alan Shepard Chair Professor, University of Cincinnati, </a:t>
            </a:r>
            <a:r>
              <a:rPr lang="en-US" sz="1600" dirty="0">
                <a:solidFill>
                  <a:prstClr val="white"/>
                </a:solidFill>
                <a:latin typeface="Avenir Book"/>
                <a:cs typeface="Arial"/>
                <a:hlinkClick r:id="rId3"/>
              </a:rPr>
              <a:t>maou@ucmail.uc.edu</a:t>
            </a:r>
            <a:endParaRPr lang="en-US" sz="1600" dirty="0">
              <a:solidFill>
                <a:prstClr val="white"/>
              </a:solidFill>
              <a:latin typeface="Avenir Book"/>
              <a:cs typeface="Arial"/>
            </a:endParaRPr>
          </a:p>
          <a:p>
            <a:pPr marL="0" marR="0" lvl="0" indent="0" algn="l" defTabSz="457200" rtl="0" eaLnBrk="1" fontAlgn="auto" latinLnBrk="0" hangingPunct="1">
              <a:lnSpc>
                <a:spcPct val="100000"/>
              </a:lnSpc>
              <a:spcBef>
                <a:spcPts val="30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venir Book"/>
                <a:ea typeface="+mn-ea"/>
                <a:cs typeface="Arial"/>
              </a:rPr>
              <a:t>Co-PIs/Co-Is:  </a:t>
            </a:r>
            <a:r>
              <a:rPr kumimoji="0" lang="en-US" sz="1400" b="0" i="0" u="none" strike="noStrike" kern="1200" cap="none" spc="0" normalizeH="0" baseline="0" noProof="0" dirty="0">
                <a:ln>
                  <a:noFill/>
                </a:ln>
                <a:solidFill>
                  <a:prstClr val="white"/>
                </a:solidFill>
                <a:effectLst/>
                <a:uLnTx/>
                <a:uFillTx/>
                <a:latin typeface="Avenir Book"/>
                <a:ea typeface="+mn-ea"/>
                <a:cs typeface="Arial"/>
              </a:rPr>
              <a:t>Kelly Cohen, Donghoon Kim, Ian Walker, Eric Butcher, Rajnikant Sharma, Gordon Roesler, Phil Putman, Gardell Gefke, and Kenneth Ruble</a:t>
            </a:r>
            <a:endParaRPr lang="en-US" sz="1400" dirty="0">
              <a:solidFill>
                <a:prstClr val="white"/>
              </a:solidFill>
              <a:latin typeface="Avenir Book"/>
              <a:cs typeface="Arial"/>
            </a:endParaRPr>
          </a:p>
        </p:txBody>
      </p:sp>
      <p:sp>
        <p:nvSpPr>
          <p:cNvPr id="9" name="Title 1">
            <a:extLst>
              <a:ext uri="{FF2B5EF4-FFF2-40B4-BE49-F238E27FC236}">
                <a16:creationId xmlns:a16="http://schemas.microsoft.com/office/drawing/2014/main" id="{66BEC32E-26DA-33D1-8D33-5DF9BD866ADD}"/>
              </a:ext>
            </a:extLst>
          </p:cNvPr>
          <p:cNvSpPr txBox="1">
            <a:spLocks/>
          </p:cNvSpPr>
          <p:nvPr/>
        </p:nvSpPr>
        <p:spPr>
          <a:xfrm>
            <a:off x="843473" y="-9305"/>
            <a:ext cx="1785552" cy="545197"/>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b="1" kern="1200">
                <a:solidFill>
                  <a:schemeClr val="bg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 sz="1800" b="0" i="0" u="none" strike="noStrike" kern="1200" cap="none" spc="0" normalizeH="0" baseline="0" noProof="0" dirty="0">
                <a:ln>
                  <a:noFill/>
                </a:ln>
                <a:solidFill>
                  <a:prstClr val="white"/>
                </a:solidFill>
                <a:effectLst/>
                <a:uLnTx/>
                <a:uFillTx/>
                <a:latin typeface="Calibri"/>
                <a:ea typeface="+mj-lt"/>
                <a:cs typeface="Calibri"/>
              </a:rPr>
              <a:t>USSF SSTI2</a:t>
            </a:r>
            <a:endParaRPr kumimoji="0" lang="en-US" sz="2400" b="0" i="0" u="none" strike="noStrike" kern="1200" cap="none" spc="0" normalizeH="0" baseline="0" noProof="0" dirty="0">
              <a:ln>
                <a:noFill/>
              </a:ln>
              <a:solidFill>
                <a:prstClr val="white"/>
              </a:solidFill>
              <a:effectLst/>
              <a:uLnTx/>
              <a:uFillTx/>
              <a:latin typeface="Calibri"/>
              <a:ea typeface="+mj-ea"/>
              <a:cs typeface="+mj-cs"/>
            </a:endParaRPr>
          </a:p>
        </p:txBody>
      </p:sp>
      <p:sp>
        <p:nvSpPr>
          <p:cNvPr id="5" name="TextBox 4">
            <a:extLst>
              <a:ext uri="{FF2B5EF4-FFF2-40B4-BE49-F238E27FC236}">
                <a16:creationId xmlns:a16="http://schemas.microsoft.com/office/drawing/2014/main" id="{3912BDAB-C023-8915-7FD5-D3ED69FA0737}"/>
              </a:ext>
            </a:extLst>
          </p:cNvPr>
          <p:cNvSpPr txBox="1"/>
          <p:nvPr/>
        </p:nvSpPr>
        <p:spPr>
          <a:xfrm>
            <a:off x="3679224" y="-1028"/>
            <a:ext cx="1785551"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92D050"/>
                </a:solidFill>
                <a:effectLst/>
                <a:uLnTx/>
                <a:uFillTx/>
                <a:latin typeface="Calibri"/>
                <a:ea typeface="+mn-ea"/>
                <a:cs typeface="+mn-cs"/>
              </a:rPr>
              <a:t>UNCLASSIFIED</a:t>
            </a:r>
          </a:p>
        </p:txBody>
      </p:sp>
      <p:sp>
        <p:nvSpPr>
          <p:cNvPr id="10" name="TextBox 9">
            <a:extLst>
              <a:ext uri="{FF2B5EF4-FFF2-40B4-BE49-F238E27FC236}">
                <a16:creationId xmlns:a16="http://schemas.microsoft.com/office/drawing/2014/main" id="{F7BC9E47-EF12-873E-4467-88C497F106F4}"/>
              </a:ext>
            </a:extLst>
          </p:cNvPr>
          <p:cNvSpPr txBox="1"/>
          <p:nvPr/>
        </p:nvSpPr>
        <p:spPr>
          <a:xfrm>
            <a:off x="283938" y="2026169"/>
            <a:ext cx="8576121" cy="830997"/>
          </a:xfrm>
          <a:prstGeom prst="rect">
            <a:avLst/>
          </a:prstGeom>
          <a:noFill/>
        </p:spPr>
        <p:txBody>
          <a:bodyPr wrap="square" rtlCol="0">
            <a:spAutoFit/>
          </a:bodyPr>
          <a:lstStyle/>
          <a:p>
            <a:pPr algn="ctr"/>
            <a:r>
              <a:rPr lang="en-US" sz="2400" b="1" dirty="0">
                <a:solidFill>
                  <a:schemeClr val="bg1">
                    <a:lumMod val="95000"/>
                  </a:schemeClr>
                </a:solidFill>
              </a:rPr>
              <a:t>Development of Advanced Space Robotics Technologies to Enable </a:t>
            </a:r>
          </a:p>
          <a:p>
            <a:pPr algn="ctr"/>
            <a:r>
              <a:rPr lang="en-US" sz="2400" b="1" dirty="0">
                <a:solidFill>
                  <a:schemeClr val="bg1">
                    <a:lumMod val="95000"/>
                  </a:schemeClr>
                </a:solidFill>
              </a:rPr>
              <a:t>Challenging In-Space Operations for ISAM and Space Logistics </a:t>
            </a:r>
          </a:p>
        </p:txBody>
      </p:sp>
      <p:pic>
        <p:nvPicPr>
          <p:cNvPr id="1026" name="Picture 2" descr="University of Cincinnati Logo PNG Vector (CDR) Free Download">
            <a:extLst>
              <a:ext uri="{FF2B5EF4-FFF2-40B4-BE49-F238E27FC236}">
                <a16:creationId xmlns:a16="http://schemas.microsoft.com/office/drawing/2014/main" id="{45D0777A-92D4-A744-FDAB-7300FBE1A1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7174" y="186030"/>
            <a:ext cx="1725311" cy="8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955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DB873FE-8C7A-47E7-ADB9-1BFAAAE66E70}"/>
              </a:ext>
            </a:extLst>
          </p:cNvPr>
          <p:cNvSpPr>
            <a:spLocks noGrp="1"/>
          </p:cNvSpPr>
          <p:nvPr>
            <p:ph type="sldNum" sz="quarter" idx="4294967295"/>
          </p:nvPr>
        </p:nvSpPr>
        <p:spPr>
          <a:xfrm>
            <a:off x="0" y="0"/>
            <a:ext cx="0" cy="0"/>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86DABEC-1C19-46B9-BE43-CFA0BC7D25FB}" type="slidenum">
              <a:rPr kumimoji="0" lang="en-US" alt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a:t>
            </a:fld>
            <a:endParaRPr kumimoji="0" lang="en-US" altLang="en-US" sz="1800" b="0" i="0" u="none" strike="noStrike" kern="1200" cap="none" spc="0" normalizeH="0" baseline="0" noProof="0">
              <a:ln>
                <a:noFill/>
              </a:ln>
              <a:solidFill>
                <a:srgbClr val="EEECE1"/>
              </a:solidFill>
              <a:effectLst/>
              <a:uLnTx/>
              <a:uFillTx/>
              <a:latin typeface="Calibri"/>
              <a:ea typeface="+mn-ea"/>
              <a:cs typeface="+mn-cs"/>
            </a:endParaRPr>
          </a:p>
        </p:txBody>
      </p:sp>
      <p:sp>
        <p:nvSpPr>
          <p:cNvPr id="9" name="Title 1">
            <a:extLst>
              <a:ext uri="{FF2B5EF4-FFF2-40B4-BE49-F238E27FC236}">
                <a16:creationId xmlns:a16="http://schemas.microsoft.com/office/drawing/2014/main" id="{66BEC32E-26DA-33D1-8D33-5DF9BD866ADD}"/>
              </a:ext>
            </a:extLst>
          </p:cNvPr>
          <p:cNvSpPr txBox="1">
            <a:spLocks/>
          </p:cNvSpPr>
          <p:nvPr/>
        </p:nvSpPr>
        <p:spPr>
          <a:xfrm>
            <a:off x="843473" y="-9305"/>
            <a:ext cx="1785552" cy="545197"/>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b="1" kern="1200">
                <a:solidFill>
                  <a:schemeClr val="bg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 sz="1800" b="0" i="0" u="none" strike="noStrike" kern="1200" cap="none" spc="0" normalizeH="0" baseline="0" noProof="0" dirty="0">
                <a:ln>
                  <a:noFill/>
                </a:ln>
                <a:solidFill>
                  <a:prstClr val="white"/>
                </a:solidFill>
                <a:effectLst/>
                <a:uLnTx/>
                <a:uFillTx/>
                <a:latin typeface="Calibri"/>
                <a:ea typeface="+mj-lt"/>
                <a:cs typeface="Calibri"/>
              </a:rPr>
              <a:t>USSF SSTI2</a:t>
            </a:r>
            <a:endParaRPr kumimoji="0" lang="en-US" sz="2400" b="0" i="0" u="none" strike="noStrike" kern="1200" cap="none" spc="0" normalizeH="0" baseline="0" noProof="0" dirty="0">
              <a:ln>
                <a:noFill/>
              </a:ln>
              <a:solidFill>
                <a:prstClr val="white"/>
              </a:solidFill>
              <a:effectLst/>
              <a:uLnTx/>
              <a:uFillTx/>
              <a:latin typeface="Calibri"/>
              <a:ea typeface="+mj-ea"/>
              <a:cs typeface="+mj-cs"/>
            </a:endParaRPr>
          </a:p>
        </p:txBody>
      </p:sp>
      <p:sp>
        <p:nvSpPr>
          <p:cNvPr id="10" name="TextBox 9">
            <a:extLst>
              <a:ext uri="{FF2B5EF4-FFF2-40B4-BE49-F238E27FC236}">
                <a16:creationId xmlns:a16="http://schemas.microsoft.com/office/drawing/2014/main" id="{F7BC9E47-EF12-873E-4467-88C497F106F4}"/>
              </a:ext>
            </a:extLst>
          </p:cNvPr>
          <p:cNvSpPr txBox="1"/>
          <p:nvPr/>
        </p:nvSpPr>
        <p:spPr>
          <a:xfrm>
            <a:off x="794047" y="531387"/>
            <a:ext cx="650879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lumMod val="95000"/>
                  </a:prstClr>
                </a:solidFill>
                <a:effectLst/>
                <a:uLnTx/>
                <a:uFillTx/>
                <a:latin typeface="Calibri"/>
                <a:ea typeface="+mn-ea"/>
                <a:cs typeface="+mn-cs"/>
              </a:rPr>
              <a:t>Research Overview and Team Introduction</a:t>
            </a:r>
          </a:p>
        </p:txBody>
      </p:sp>
      <p:pic>
        <p:nvPicPr>
          <p:cNvPr id="1026" name="Picture 2" descr="University of Cincinnati Logo PNG Vector (CDR) Free Download">
            <a:extLst>
              <a:ext uri="{FF2B5EF4-FFF2-40B4-BE49-F238E27FC236}">
                <a16:creationId xmlns:a16="http://schemas.microsoft.com/office/drawing/2014/main" id="{45D0777A-92D4-A744-FDAB-7300FBE1A1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7174" y="186030"/>
            <a:ext cx="1725311" cy="8339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2C5771F-B217-E465-FD1D-001480E641F2}"/>
              </a:ext>
            </a:extLst>
          </p:cNvPr>
          <p:cNvPicPr>
            <a:picLocks noChangeAspect="1"/>
          </p:cNvPicPr>
          <p:nvPr/>
        </p:nvPicPr>
        <p:blipFill>
          <a:blip r:embed="rId4"/>
          <a:stretch>
            <a:fillRect/>
          </a:stretch>
        </p:blipFill>
        <p:spPr>
          <a:xfrm>
            <a:off x="2702716" y="1312055"/>
            <a:ext cx="1257016" cy="566137"/>
          </a:xfrm>
          <a:prstGeom prst="rect">
            <a:avLst/>
          </a:prstGeom>
        </p:spPr>
      </p:pic>
      <p:pic>
        <p:nvPicPr>
          <p:cNvPr id="19" name="Picture 18">
            <a:extLst>
              <a:ext uri="{FF2B5EF4-FFF2-40B4-BE49-F238E27FC236}">
                <a16:creationId xmlns:a16="http://schemas.microsoft.com/office/drawing/2014/main" id="{21AA2454-E449-9D2E-0C33-DAC18EA92EF9}"/>
              </a:ext>
            </a:extLst>
          </p:cNvPr>
          <p:cNvPicPr>
            <a:picLocks noChangeAspect="1"/>
          </p:cNvPicPr>
          <p:nvPr/>
        </p:nvPicPr>
        <p:blipFill>
          <a:blip r:embed="rId5"/>
          <a:stretch>
            <a:fillRect/>
          </a:stretch>
        </p:blipFill>
        <p:spPr>
          <a:xfrm>
            <a:off x="4644741" y="1332390"/>
            <a:ext cx="1927367" cy="536800"/>
          </a:xfrm>
          <a:prstGeom prst="rect">
            <a:avLst/>
          </a:prstGeom>
        </p:spPr>
      </p:pic>
      <p:pic>
        <p:nvPicPr>
          <p:cNvPr id="23" name="Picture 22">
            <a:extLst>
              <a:ext uri="{FF2B5EF4-FFF2-40B4-BE49-F238E27FC236}">
                <a16:creationId xmlns:a16="http://schemas.microsoft.com/office/drawing/2014/main" id="{767932DE-5C8D-A6F1-C1CE-5715D0B6A5C5}"/>
              </a:ext>
            </a:extLst>
          </p:cNvPr>
          <p:cNvPicPr>
            <a:picLocks noChangeAspect="1"/>
          </p:cNvPicPr>
          <p:nvPr/>
        </p:nvPicPr>
        <p:blipFill>
          <a:blip r:embed="rId6"/>
          <a:stretch>
            <a:fillRect/>
          </a:stretch>
        </p:blipFill>
        <p:spPr>
          <a:xfrm>
            <a:off x="7244711" y="3195117"/>
            <a:ext cx="887259" cy="604949"/>
          </a:xfrm>
          <a:prstGeom prst="rect">
            <a:avLst/>
          </a:prstGeom>
        </p:spPr>
      </p:pic>
      <p:pic>
        <p:nvPicPr>
          <p:cNvPr id="25" name="Picture 24">
            <a:extLst>
              <a:ext uri="{FF2B5EF4-FFF2-40B4-BE49-F238E27FC236}">
                <a16:creationId xmlns:a16="http://schemas.microsoft.com/office/drawing/2014/main" id="{B8AA085D-E593-8C01-48C7-CDFF4D113BA6}"/>
              </a:ext>
            </a:extLst>
          </p:cNvPr>
          <p:cNvPicPr>
            <a:picLocks noChangeAspect="1"/>
          </p:cNvPicPr>
          <p:nvPr/>
        </p:nvPicPr>
        <p:blipFill>
          <a:blip r:embed="rId7"/>
          <a:stretch>
            <a:fillRect/>
          </a:stretch>
        </p:blipFill>
        <p:spPr>
          <a:xfrm>
            <a:off x="1012030" y="3198529"/>
            <a:ext cx="887259" cy="575256"/>
          </a:xfrm>
          <a:prstGeom prst="rect">
            <a:avLst/>
          </a:prstGeom>
        </p:spPr>
      </p:pic>
      <p:sp>
        <p:nvSpPr>
          <p:cNvPr id="27" name="Arrow: Down 26">
            <a:extLst>
              <a:ext uri="{FF2B5EF4-FFF2-40B4-BE49-F238E27FC236}">
                <a16:creationId xmlns:a16="http://schemas.microsoft.com/office/drawing/2014/main" id="{0698483B-7B0F-DAE0-9E19-07B2E986C8AF}"/>
              </a:ext>
            </a:extLst>
          </p:cNvPr>
          <p:cNvSpPr/>
          <p:nvPr/>
        </p:nvSpPr>
        <p:spPr>
          <a:xfrm>
            <a:off x="1408881" y="1897978"/>
            <a:ext cx="111211" cy="164630"/>
          </a:xfrm>
          <a:prstGeom prst="downArrow">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Arrow: Down 27">
            <a:extLst>
              <a:ext uri="{FF2B5EF4-FFF2-40B4-BE49-F238E27FC236}">
                <a16:creationId xmlns:a16="http://schemas.microsoft.com/office/drawing/2014/main" id="{7361BDFE-42C4-C420-F021-DFA47BA9A087}"/>
              </a:ext>
            </a:extLst>
          </p:cNvPr>
          <p:cNvSpPr/>
          <p:nvPr/>
        </p:nvSpPr>
        <p:spPr>
          <a:xfrm>
            <a:off x="3288056" y="1924427"/>
            <a:ext cx="111211" cy="164630"/>
          </a:xfrm>
          <a:prstGeom prst="downArrow">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Arrow: Down 28">
            <a:extLst>
              <a:ext uri="{FF2B5EF4-FFF2-40B4-BE49-F238E27FC236}">
                <a16:creationId xmlns:a16="http://schemas.microsoft.com/office/drawing/2014/main" id="{36BC6B99-3870-AFF5-1051-F5B0D76F508F}"/>
              </a:ext>
            </a:extLst>
          </p:cNvPr>
          <p:cNvSpPr/>
          <p:nvPr/>
        </p:nvSpPr>
        <p:spPr>
          <a:xfrm>
            <a:off x="5552818" y="1925059"/>
            <a:ext cx="111211" cy="174916"/>
          </a:xfrm>
          <a:prstGeom prst="downArrow">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Arrow: Down 29">
            <a:extLst>
              <a:ext uri="{FF2B5EF4-FFF2-40B4-BE49-F238E27FC236}">
                <a16:creationId xmlns:a16="http://schemas.microsoft.com/office/drawing/2014/main" id="{8BCB5D49-9730-A142-ACE9-B8E32AC9CA3B}"/>
              </a:ext>
            </a:extLst>
          </p:cNvPr>
          <p:cNvSpPr/>
          <p:nvPr/>
        </p:nvSpPr>
        <p:spPr>
          <a:xfrm rot="10800000">
            <a:off x="1402698" y="2989815"/>
            <a:ext cx="111211" cy="173547"/>
          </a:xfrm>
          <a:prstGeom prst="downArrow">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Arrow: Down 30">
            <a:extLst>
              <a:ext uri="{FF2B5EF4-FFF2-40B4-BE49-F238E27FC236}">
                <a16:creationId xmlns:a16="http://schemas.microsoft.com/office/drawing/2014/main" id="{0412EBC0-C998-1B32-347C-9EB45899F418}"/>
              </a:ext>
            </a:extLst>
          </p:cNvPr>
          <p:cNvSpPr/>
          <p:nvPr/>
        </p:nvSpPr>
        <p:spPr>
          <a:xfrm rot="10800000">
            <a:off x="3399260" y="2989814"/>
            <a:ext cx="111211" cy="184491"/>
          </a:xfrm>
          <a:prstGeom prst="downArrow">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Arrow: Down 31">
            <a:extLst>
              <a:ext uri="{FF2B5EF4-FFF2-40B4-BE49-F238E27FC236}">
                <a16:creationId xmlns:a16="http://schemas.microsoft.com/office/drawing/2014/main" id="{A00576D4-039B-34F2-E370-AAB33E1B7305}"/>
              </a:ext>
            </a:extLst>
          </p:cNvPr>
          <p:cNvSpPr/>
          <p:nvPr/>
        </p:nvSpPr>
        <p:spPr>
          <a:xfrm rot="10800000">
            <a:off x="5702896" y="3007791"/>
            <a:ext cx="111211" cy="174481"/>
          </a:xfrm>
          <a:prstGeom prst="downArrow">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Arrow: Down 32">
            <a:extLst>
              <a:ext uri="{FF2B5EF4-FFF2-40B4-BE49-F238E27FC236}">
                <a16:creationId xmlns:a16="http://schemas.microsoft.com/office/drawing/2014/main" id="{D9D5D8BA-1CBE-84A4-1707-63F39A9AE884}"/>
              </a:ext>
            </a:extLst>
          </p:cNvPr>
          <p:cNvSpPr/>
          <p:nvPr/>
        </p:nvSpPr>
        <p:spPr>
          <a:xfrm rot="10800000">
            <a:off x="7621017" y="2988562"/>
            <a:ext cx="111211" cy="174484"/>
          </a:xfrm>
          <a:prstGeom prst="downArrow">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Rectangle: Rounded Corners 33">
            <a:extLst>
              <a:ext uri="{FF2B5EF4-FFF2-40B4-BE49-F238E27FC236}">
                <a16:creationId xmlns:a16="http://schemas.microsoft.com/office/drawing/2014/main" id="{52141BEA-8231-2B3C-C939-05CBE00C3EEB}"/>
              </a:ext>
            </a:extLst>
          </p:cNvPr>
          <p:cNvSpPr/>
          <p:nvPr/>
        </p:nvSpPr>
        <p:spPr>
          <a:xfrm>
            <a:off x="403594" y="2144400"/>
            <a:ext cx="8192958" cy="818965"/>
          </a:xfrm>
          <a:prstGeom prst="roundRect">
            <a:avLst/>
          </a:prstGeom>
          <a:solidFill>
            <a:srgbClr val="A8C6EA"/>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Calibri"/>
                <a:ea typeface="+mn-ea"/>
                <a:cs typeface="+mn-cs"/>
              </a:rPr>
              <a:t>Project Overview</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a:ea typeface="+mn-ea"/>
                <a:cs typeface="+mn-cs"/>
              </a:rPr>
              <a:t>Developing robotic servicing systems, enabling technologies and operations concepts that will support improvement across a range of logistics and servicing capabilities. – </a:t>
            </a:r>
            <a:r>
              <a:rPr kumimoji="0" lang="en-US" sz="1200" b="0" i="1" u="none" strike="noStrike" kern="1200" cap="none" spc="0" normalizeH="0" baseline="0" noProof="0" dirty="0">
                <a:ln>
                  <a:noFill/>
                </a:ln>
                <a:solidFill>
                  <a:prstClr val="black"/>
                </a:solidFill>
                <a:effectLst/>
                <a:uLnTx/>
                <a:uFillTx/>
                <a:latin typeface="Calibri"/>
                <a:ea typeface="+mn-ea"/>
                <a:cs typeface="+mn-cs"/>
              </a:rPr>
              <a:t>USSF Press Release, April 10, 2024</a:t>
            </a:r>
            <a:endParaRPr kumimoji="0" lang="en-US" sz="1500" b="0" i="1" u="none" strike="noStrike" kern="1200" cap="none" spc="0" normalizeH="0" baseline="0" noProof="0" dirty="0">
              <a:ln>
                <a:noFill/>
              </a:ln>
              <a:solidFill>
                <a:prstClr val="black"/>
              </a:solidFill>
              <a:effectLst/>
              <a:uLnTx/>
              <a:uFillTx/>
              <a:latin typeface="Calibri"/>
              <a:ea typeface="+mn-ea"/>
              <a:cs typeface="+mn-cs"/>
            </a:endParaRPr>
          </a:p>
        </p:txBody>
      </p:sp>
      <p:pic>
        <p:nvPicPr>
          <p:cNvPr id="14" name="Picture 13">
            <a:extLst>
              <a:ext uri="{FF2B5EF4-FFF2-40B4-BE49-F238E27FC236}">
                <a16:creationId xmlns:a16="http://schemas.microsoft.com/office/drawing/2014/main" id="{E3F3EDB3-A693-AD23-A03F-68F594F09E11}"/>
              </a:ext>
            </a:extLst>
          </p:cNvPr>
          <p:cNvPicPr>
            <a:picLocks noChangeAspect="1"/>
          </p:cNvPicPr>
          <p:nvPr/>
        </p:nvPicPr>
        <p:blipFill>
          <a:blip r:embed="rId8"/>
          <a:stretch>
            <a:fillRect/>
          </a:stretch>
        </p:blipFill>
        <p:spPr>
          <a:xfrm>
            <a:off x="7301880" y="1314778"/>
            <a:ext cx="965438" cy="552881"/>
          </a:xfrm>
          <a:prstGeom prst="rect">
            <a:avLst/>
          </a:prstGeom>
        </p:spPr>
      </p:pic>
      <p:sp>
        <p:nvSpPr>
          <p:cNvPr id="15" name="Arrow: Down 14">
            <a:extLst>
              <a:ext uri="{FF2B5EF4-FFF2-40B4-BE49-F238E27FC236}">
                <a16:creationId xmlns:a16="http://schemas.microsoft.com/office/drawing/2014/main" id="{D9D325C3-D618-239D-C5A0-7B837E89EA15}"/>
              </a:ext>
            </a:extLst>
          </p:cNvPr>
          <p:cNvSpPr/>
          <p:nvPr/>
        </p:nvSpPr>
        <p:spPr>
          <a:xfrm>
            <a:off x="7729475" y="1912084"/>
            <a:ext cx="111211" cy="164630"/>
          </a:xfrm>
          <a:prstGeom prst="downArrow">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 name="Picture 11">
            <a:extLst>
              <a:ext uri="{FF2B5EF4-FFF2-40B4-BE49-F238E27FC236}">
                <a16:creationId xmlns:a16="http://schemas.microsoft.com/office/drawing/2014/main" id="{076E3416-1DBC-407C-B167-3B093E6CD954}"/>
              </a:ext>
            </a:extLst>
          </p:cNvPr>
          <p:cNvPicPr>
            <a:picLocks noChangeAspect="1"/>
          </p:cNvPicPr>
          <p:nvPr/>
        </p:nvPicPr>
        <p:blipFill>
          <a:blip r:embed="rId9"/>
          <a:stretch>
            <a:fillRect/>
          </a:stretch>
        </p:blipFill>
        <p:spPr>
          <a:xfrm>
            <a:off x="901865" y="1297201"/>
            <a:ext cx="1125241" cy="551842"/>
          </a:xfrm>
          <a:prstGeom prst="rect">
            <a:avLst/>
          </a:prstGeom>
        </p:spPr>
      </p:pic>
      <p:pic>
        <p:nvPicPr>
          <p:cNvPr id="16" name="Picture 15">
            <a:extLst>
              <a:ext uri="{FF2B5EF4-FFF2-40B4-BE49-F238E27FC236}">
                <a16:creationId xmlns:a16="http://schemas.microsoft.com/office/drawing/2014/main" id="{1E328704-62C7-4496-AB54-B23BC4419722}"/>
              </a:ext>
            </a:extLst>
          </p:cNvPr>
          <p:cNvPicPr>
            <a:picLocks noChangeAspect="1"/>
          </p:cNvPicPr>
          <p:nvPr/>
        </p:nvPicPr>
        <p:blipFill>
          <a:blip r:embed="rId10"/>
          <a:stretch>
            <a:fillRect/>
          </a:stretch>
        </p:blipFill>
        <p:spPr>
          <a:xfrm>
            <a:off x="5313565" y="3211163"/>
            <a:ext cx="889872" cy="572855"/>
          </a:xfrm>
          <a:prstGeom prst="rect">
            <a:avLst/>
          </a:prstGeom>
        </p:spPr>
      </p:pic>
      <p:pic>
        <p:nvPicPr>
          <p:cNvPr id="18" name="Picture 17">
            <a:extLst>
              <a:ext uri="{FF2B5EF4-FFF2-40B4-BE49-F238E27FC236}">
                <a16:creationId xmlns:a16="http://schemas.microsoft.com/office/drawing/2014/main" id="{8F217DAE-3E63-4B08-B8D4-488F1A4815E8}"/>
              </a:ext>
            </a:extLst>
          </p:cNvPr>
          <p:cNvPicPr>
            <a:picLocks noChangeAspect="1"/>
          </p:cNvPicPr>
          <p:nvPr/>
        </p:nvPicPr>
        <p:blipFill>
          <a:blip r:embed="rId11"/>
          <a:stretch>
            <a:fillRect/>
          </a:stretch>
        </p:blipFill>
        <p:spPr>
          <a:xfrm>
            <a:off x="2882283" y="3211436"/>
            <a:ext cx="1145163" cy="572582"/>
          </a:xfrm>
          <a:prstGeom prst="rect">
            <a:avLst/>
          </a:prstGeom>
        </p:spPr>
      </p:pic>
      <p:sp>
        <p:nvSpPr>
          <p:cNvPr id="6" name="TextBox 5">
            <a:extLst>
              <a:ext uri="{FF2B5EF4-FFF2-40B4-BE49-F238E27FC236}">
                <a16:creationId xmlns:a16="http://schemas.microsoft.com/office/drawing/2014/main" id="{1237BDCE-77A9-4857-B137-03E0A04EB4B4}"/>
              </a:ext>
            </a:extLst>
          </p:cNvPr>
          <p:cNvSpPr txBox="1"/>
          <p:nvPr/>
        </p:nvSpPr>
        <p:spPr>
          <a:xfrm>
            <a:off x="282553" y="4061011"/>
            <a:ext cx="8578892" cy="553998"/>
          </a:xfrm>
          <a:prstGeom prst="rect">
            <a:avLst/>
          </a:prstGeom>
          <a:noFill/>
        </p:spPr>
        <p:txBody>
          <a:bodyPr wrap="square" rtlCol="0">
            <a:spAutoFit/>
          </a:bodyPr>
          <a:lstStyle/>
          <a:p>
            <a:r>
              <a:rPr lang="en-US" sz="1500" b="1" u="sng" dirty="0">
                <a:solidFill>
                  <a:schemeClr val="bg1"/>
                </a:solidFill>
              </a:rPr>
              <a:t>Key research areas</a:t>
            </a:r>
            <a:r>
              <a:rPr lang="en-US" sz="1500" b="1" dirty="0">
                <a:solidFill>
                  <a:schemeClr val="bg1"/>
                </a:solidFill>
              </a:rPr>
              <a:t>: m</a:t>
            </a:r>
            <a:r>
              <a:rPr lang="en-US" sz="1500" dirty="0">
                <a:solidFill>
                  <a:schemeClr val="bg1"/>
                </a:solidFill>
              </a:rPr>
              <a:t>ulti-robot/vehicle cooperation, contact dynamics and control, hardware-in-the-loop simulation, soft robotics, CubeSat GNC, machine learning &amp; explainable AI, servicing noncooperative objects.   </a:t>
            </a:r>
          </a:p>
        </p:txBody>
      </p:sp>
    </p:spTree>
    <p:extLst>
      <p:ext uri="{BB962C8B-B14F-4D97-AF65-F5344CB8AC3E}">
        <p14:creationId xmlns:p14="http://schemas.microsoft.com/office/powerpoint/2010/main" val="528990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B4829D8B-1E77-4796-B590-026EF6B52290}"/>
              </a:ext>
            </a:extLst>
          </p:cNvPr>
          <p:cNvCxnSpPr>
            <a:cxnSpLocks/>
          </p:cNvCxnSpPr>
          <p:nvPr/>
        </p:nvCxnSpPr>
        <p:spPr>
          <a:xfrm>
            <a:off x="226711" y="1082237"/>
            <a:ext cx="871939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7" name="Straight Connector 206"/>
          <p:cNvCxnSpPr>
            <a:cxnSpLocks/>
          </p:cNvCxnSpPr>
          <p:nvPr/>
        </p:nvCxnSpPr>
        <p:spPr>
          <a:xfrm flipH="1" flipV="1">
            <a:off x="226711" y="1082237"/>
            <a:ext cx="3725752" cy="1128"/>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4" name="Title 1">
            <a:extLst>
              <a:ext uri="{FF2B5EF4-FFF2-40B4-BE49-F238E27FC236}">
                <a16:creationId xmlns:a16="http://schemas.microsoft.com/office/drawing/2014/main" id="{56033E82-E699-DE78-6413-7B07007EBFCF}"/>
              </a:ext>
            </a:extLst>
          </p:cNvPr>
          <p:cNvSpPr txBox="1">
            <a:spLocks/>
          </p:cNvSpPr>
          <p:nvPr/>
        </p:nvSpPr>
        <p:spPr>
          <a:xfrm>
            <a:off x="2021390" y="361994"/>
            <a:ext cx="4957364" cy="667829"/>
          </a:xfrm>
          <a:prstGeom prst="rect">
            <a:avLst/>
          </a:prstGeom>
        </p:spPr>
        <p:txBody>
          <a:bodyPr vert="horz" lIns="91440" tIns="45720" rIns="91440" bIns="45720" rtlCol="0" anchor="ctr">
            <a:normAutofit fontScale="85000" lnSpcReduction="10000"/>
          </a:bodyPr>
          <a:lstStyle>
            <a:lvl1pPr algn="r" defTabSz="457200" rtl="0" eaLnBrk="1" latinLnBrk="0" hangingPunct="1">
              <a:spcBef>
                <a:spcPct val="0"/>
              </a:spcBef>
              <a:buNone/>
              <a:defRPr sz="3200" b="1" kern="1200">
                <a:solidFill>
                  <a:schemeClr val="bg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600" b="1" i="0" u="none" strike="noStrike" kern="1200" cap="none" spc="0" normalizeH="0" baseline="0" noProof="0" dirty="0">
                <a:ln>
                  <a:noFill/>
                </a:ln>
                <a:solidFill>
                  <a:prstClr val="white"/>
                </a:solidFill>
                <a:effectLst/>
                <a:uLnTx/>
                <a:uFillTx/>
                <a:latin typeface="Calibri"/>
                <a:ea typeface="+mj-ea"/>
                <a:cs typeface="+mj-cs"/>
              </a:rPr>
              <a:t>Team Introduction</a:t>
            </a:r>
          </a:p>
          <a:p>
            <a:pPr marL="0" marR="0" lvl="0" indent="0" algn="ctr" defTabSz="457200" rtl="0" eaLnBrk="1" fontAlgn="auto" latinLnBrk="0" hangingPunct="1">
              <a:lnSpc>
                <a:spcPct val="100000"/>
              </a:lnSpc>
              <a:spcBef>
                <a:spcPct val="0"/>
              </a:spcBef>
              <a:spcAft>
                <a:spcPts val="0"/>
              </a:spcAft>
              <a:buClrTx/>
              <a:buSzTx/>
              <a:buFontTx/>
              <a:buNone/>
              <a:tabLst/>
              <a:defRPr/>
            </a:pPr>
            <a:r>
              <a:rPr lang="en-US" sz="1900" dirty="0">
                <a:solidFill>
                  <a:prstClr val="white"/>
                </a:solidFill>
                <a:latin typeface="Calibri"/>
              </a:rPr>
              <a:t>(Key members and their most relevant experiences)</a:t>
            </a:r>
            <a:endParaRPr kumimoji="0" lang="en-US" sz="1900" b="1" i="0" u="none" strike="noStrike" kern="1200" cap="none" spc="0" normalizeH="0" baseline="0" noProof="0" dirty="0">
              <a:ln>
                <a:noFill/>
              </a:ln>
              <a:solidFill>
                <a:prstClr val="white"/>
              </a:solidFill>
              <a:effectLst/>
              <a:uLnTx/>
              <a:uFillTx/>
              <a:latin typeface="Calibri"/>
              <a:ea typeface="+mj-ea"/>
              <a:cs typeface="+mj-cs"/>
            </a:endParaRPr>
          </a:p>
        </p:txBody>
      </p:sp>
      <p:pic>
        <p:nvPicPr>
          <p:cNvPr id="2" name="Picture 2" descr="University of Cincinnati Logo PNG Vector (CDR) Free Download">
            <a:extLst>
              <a:ext uri="{FF2B5EF4-FFF2-40B4-BE49-F238E27FC236}">
                <a16:creationId xmlns:a16="http://schemas.microsoft.com/office/drawing/2014/main" id="{4D87637B-533A-9BBF-D164-E22D1239B0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0796" y="137471"/>
            <a:ext cx="1725311" cy="83390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CBFEC627-BBE9-A11B-E98E-E45749532B6D}"/>
              </a:ext>
            </a:extLst>
          </p:cNvPr>
          <p:cNvGrpSpPr/>
          <p:nvPr/>
        </p:nvGrpSpPr>
        <p:grpSpPr>
          <a:xfrm>
            <a:off x="3410025" y="3215153"/>
            <a:ext cx="2082651" cy="1448852"/>
            <a:chOff x="4319972" y="4413688"/>
            <a:chExt cx="2545184" cy="1908888"/>
          </a:xfrm>
        </p:grpSpPr>
        <p:pic>
          <p:nvPicPr>
            <p:cNvPr id="17" name="Picture 2" descr="Inside DARPA's Mission to Send a Repair Robot to Geosynchronous Orbit -  IEEE Spectrum">
              <a:extLst>
                <a:ext uri="{FF2B5EF4-FFF2-40B4-BE49-F238E27FC236}">
                  <a16:creationId xmlns:a16="http://schemas.microsoft.com/office/drawing/2014/main" id="{9C7744F3-AD4C-9186-1A8A-E0EFFEF5E53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19972" y="4413688"/>
              <a:ext cx="2545184" cy="190888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
              <a:extLst>
                <a:ext uri="{FF2B5EF4-FFF2-40B4-BE49-F238E27FC236}">
                  <a16:creationId xmlns:a16="http://schemas.microsoft.com/office/drawing/2014/main" id="{0970FE70-B907-343A-C706-104687E1DBD6}"/>
                </a:ext>
              </a:extLst>
            </p:cNvPr>
            <p:cNvSpPr txBox="1">
              <a:spLocks noChangeArrowheads="1"/>
            </p:cNvSpPr>
            <p:nvPr/>
          </p:nvSpPr>
          <p:spPr bwMode="auto">
            <a:xfrm>
              <a:off x="5592564" y="5876425"/>
              <a:ext cx="1047124" cy="257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700" dirty="0">
                  <a:solidFill>
                    <a:schemeClr val="bg1"/>
                  </a:solidFill>
                </a:rPr>
                <a:t>DARPA RSGS</a:t>
              </a:r>
            </a:p>
          </p:txBody>
        </p:sp>
      </p:grpSp>
      <p:grpSp>
        <p:nvGrpSpPr>
          <p:cNvPr id="20" name="Group 19">
            <a:extLst>
              <a:ext uri="{FF2B5EF4-FFF2-40B4-BE49-F238E27FC236}">
                <a16:creationId xmlns:a16="http://schemas.microsoft.com/office/drawing/2014/main" id="{6C027406-482B-BA3A-87AA-2319BD94E0B9}"/>
              </a:ext>
            </a:extLst>
          </p:cNvPr>
          <p:cNvGrpSpPr/>
          <p:nvPr/>
        </p:nvGrpSpPr>
        <p:grpSpPr>
          <a:xfrm>
            <a:off x="291072" y="1483668"/>
            <a:ext cx="1503635" cy="1994759"/>
            <a:chOff x="2869657" y="2050799"/>
            <a:chExt cx="1758350" cy="2369408"/>
          </a:xfrm>
        </p:grpSpPr>
        <p:grpSp>
          <p:nvGrpSpPr>
            <p:cNvPr id="21" name="Group 20">
              <a:extLst>
                <a:ext uri="{FF2B5EF4-FFF2-40B4-BE49-F238E27FC236}">
                  <a16:creationId xmlns:a16="http://schemas.microsoft.com/office/drawing/2014/main" id="{76A2FE68-3720-27BD-4971-3E22A80F8CCD}"/>
                </a:ext>
              </a:extLst>
            </p:cNvPr>
            <p:cNvGrpSpPr/>
            <p:nvPr/>
          </p:nvGrpSpPr>
          <p:grpSpPr>
            <a:xfrm>
              <a:off x="2869657" y="2050799"/>
              <a:ext cx="1758350" cy="2369408"/>
              <a:chOff x="2869657" y="2050799"/>
              <a:chExt cx="1758350" cy="2369408"/>
            </a:xfrm>
          </p:grpSpPr>
          <p:pic>
            <p:nvPicPr>
              <p:cNvPr id="23" name="Picture 22">
                <a:extLst>
                  <a:ext uri="{FF2B5EF4-FFF2-40B4-BE49-F238E27FC236}">
                    <a16:creationId xmlns:a16="http://schemas.microsoft.com/office/drawing/2014/main" id="{F7B04AD8-F82A-BA04-5517-579B55F1E52D}"/>
                  </a:ext>
                </a:extLst>
              </p:cNvPr>
              <p:cNvPicPr>
                <a:picLocks noChangeAspect="1"/>
              </p:cNvPicPr>
              <p:nvPr/>
            </p:nvPicPr>
            <p:blipFill>
              <a:blip r:embed="rId5"/>
              <a:stretch>
                <a:fillRect/>
              </a:stretch>
            </p:blipFill>
            <p:spPr>
              <a:xfrm>
                <a:off x="2869657" y="2050799"/>
                <a:ext cx="1758350" cy="2369408"/>
              </a:xfrm>
              <a:prstGeom prst="rect">
                <a:avLst/>
              </a:prstGeom>
            </p:spPr>
          </p:pic>
          <p:sp>
            <p:nvSpPr>
              <p:cNvPr id="24" name="TextBox 23">
                <a:extLst>
                  <a:ext uri="{FF2B5EF4-FFF2-40B4-BE49-F238E27FC236}">
                    <a16:creationId xmlns:a16="http://schemas.microsoft.com/office/drawing/2014/main" id="{80364C6B-5FD4-98D5-8ED8-D95223EACC84}"/>
                  </a:ext>
                </a:extLst>
              </p:cNvPr>
              <p:cNvSpPr txBox="1"/>
              <p:nvPr/>
            </p:nvSpPr>
            <p:spPr>
              <a:xfrm>
                <a:off x="3366154" y="2960781"/>
                <a:ext cx="659155" cy="266868"/>
              </a:xfrm>
              <a:prstGeom prst="rect">
                <a:avLst/>
              </a:prstGeom>
              <a:noFill/>
            </p:spPr>
            <p:txBody>
              <a:bodyPr wrap="none" rtlCol="0">
                <a:spAutoFit/>
              </a:bodyPr>
              <a:lstStyle/>
              <a:p>
                <a:pPr algn="ctr">
                  <a:lnSpc>
                    <a:spcPct val="80000"/>
                  </a:lnSpc>
                </a:pPr>
                <a:r>
                  <a:rPr lang="en-US" sz="700" dirty="0"/>
                  <a:t>SSRMS </a:t>
                </a:r>
              </a:p>
              <a:p>
                <a:pPr algn="ctr">
                  <a:lnSpc>
                    <a:spcPct val="80000"/>
                  </a:lnSpc>
                </a:pPr>
                <a:r>
                  <a:rPr lang="en-US" sz="700" dirty="0"/>
                  <a:t>(Canadarm2)</a:t>
                </a:r>
              </a:p>
            </p:txBody>
          </p:sp>
          <p:sp>
            <p:nvSpPr>
              <p:cNvPr id="25" name="TextBox 24">
                <a:extLst>
                  <a:ext uri="{FF2B5EF4-FFF2-40B4-BE49-F238E27FC236}">
                    <a16:creationId xmlns:a16="http://schemas.microsoft.com/office/drawing/2014/main" id="{07A43AB0-B5CA-8259-3E1A-B3E655303E13}"/>
                  </a:ext>
                </a:extLst>
              </p:cNvPr>
              <p:cNvSpPr txBox="1"/>
              <p:nvPr/>
            </p:nvSpPr>
            <p:spPr>
              <a:xfrm>
                <a:off x="3224335" y="2252049"/>
                <a:ext cx="647190" cy="266868"/>
              </a:xfrm>
              <a:prstGeom prst="rect">
                <a:avLst/>
              </a:prstGeom>
              <a:noFill/>
            </p:spPr>
            <p:txBody>
              <a:bodyPr wrap="square" rtlCol="0">
                <a:spAutoFit/>
              </a:bodyPr>
              <a:lstStyle/>
              <a:p>
                <a:pPr algn="ctr">
                  <a:lnSpc>
                    <a:spcPct val="80000"/>
                  </a:lnSpc>
                </a:pPr>
                <a:r>
                  <a:rPr lang="en-US" sz="700" dirty="0"/>
                  <a:t>SPDM </a:t>
                </a:r>
              </a:p>
              <a:p>
                <a:pPr algn="ctr">
                  <a:lnSpc>
                    <a:spcPct val="80000"/>
                  </a:lnSpc>
                </a:pPr>
                <a:r>
                  <a:rPr lang="en-US" sz="700" dirty="0"/>
                  <a:t>(DEXTRE)</a:t>
                </a:r>
              </a:p>
            </p:txBody>
          </p:sp>
        </p:grpSp>
        <p:sp>
          <p:nvSpPr>
            <p:cNvPr id="22" name="TextBox 21">
              <a:extLst>
                <a:ext uri="{FF2B5EF4-FFF2-40B4-BE49-F238E27FC236}">
                  <a16:creationId xmlns:a16="http://schemas.microsoft.com/office/drawing/2014/main" id="{6D098AB7-79EF-E6F0-BDAD-7CC857D86FFF}"/>
                </a:ext>
              </a:extLst>
            </p:cNvPr>
            <p:cNvSpPr txBox="1"/>
            <p:nvPr/>
          </p:nvSpPr>
          <p:spPr>
            <a:xfrm>
              <a:off x="2869657" y="4057627"/>
              <a:ext cx="319318" cy="230832"/>
            </a:xfrm>
            <a:prstGeom prst="rect">
              <a:avLst/>
            </a:prstGeom>
            <a:noFill/>
          </p:spPr>
          <p:txBody>
            <a:bodyPr wrap="none" rtlCol="0">
              <a:spAutoFit/>
            </a:bodyPr>
            <a:lstStyle/>
            <a:p>
              <a:r>
                <a:rPr lang="en-US" sz="900" dirty="0">
                  <a:solidFill>
                    <a:schemeClr val="bg1"/>
                  </a:solidFill>
                </a:rPr>
                <a:t>ISS</a:t>
              </a:r>
            </a:p>
          </p:txBody>
        </p:sp>
      </p:grpSp>
      <p:grpSp>
        <p:nvGrpSpPr>
          <p:cNvPr id="26" name="Group 25">
            <a:extLst>
              <a:ext uri="{FF2B5EF4-FFF2-40B4-BE49-F238E27FC236}">
                <a16:creationId xmlns:a16="http://schemas.microsoft.com/office/drawing/2014/main" id="{BE75F6E3-55BA-CC6B-9D65-3B431ED64BDE}"/>
              </a:ext>
            </a:extLst>
          </p:cNvPr>
          <p:cNvGrpSpPr/>
          <p:nvPr/>
        </p:nvGrpSpPr>
        <p:grpSpPr>
          <a:xfrm>
            <a:off x="220488" y="3524083"/>
            <a:ext cx="1595393" cy="1254963"/>
            <a:chOff x="6941985" y="1285035"/>
            <a:chExt cx="2046134" cy="1282155"/>
          </a:xfrm>
        </p:grpSpPr>
        <p:pic>
          <p:nvPicPr>
            <p:cNvPr id="27" name="Picture 2" descr="Autonomous Satellite Servicing Using the Orbital Express Demonstration  Manipulator System">
              <a:extLst>
                <a:ext uri="{FF2B5EF4-FFF2-40B4-BE49-F238E27FC236}">
                  <a16:creationId xmlns:a16="http://schemas.microsoft.com/office/drawing/2014/main" id="{A513DF65-7E08-D3E3-E970-3C74578711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1985" y="1285035"/>
              <a:ext cx="2046134" cy="121720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7">
              <a:extLst>
                <a:ext uri="{FF2B5EF4-FFF2-40B4-BE49-F238E27FC236}">
                  <a16:creationId xmlns:a16="http://schemas.microsoft.com/office/drawing/2014/main" id="{1FE59418-DFC3-06C9-C0C7-C9F9ECE33F5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08995" y="1305299"/>
              <a:ext cx="657986" cy="502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a:extLst>
                <a:ext uri="{FF2B5EF4-FFF2-40B4-BE49-F238E27FC236}">
                  <a16:creationId xmlns:a16="http://schemas.microsoft.com/office/drawing/2014/main" id="{4F809ADA-17CD-BD3C-B3B9-5413D3FF62EF}"/>
                </a:ext>
              </a:extLst>
            </p:cNvPr>
            <p:cNvSpPr txBox="1"/>
            <p:nvPr/>
          </p:nvSpPr>
          <p:spPr>
            <a:xfrm>
              <a:off x="7425690" y="2360431"/>
              <a:ext cx="1367414" cy="206759"/>
            </a:xfrm>
            <a:prstGeom prst="rect">
              <a:avLst/>
            </a:prstGeom>
            <a:noFill/>
          </p:spPr>
          <p:txBody>
            <a:bodyPr wrap="square" rtlCol="0">
              <a:spAutoFit/>
            </a:bodyPr>
            <a:lstStyle/>
            <a:p>
              <a:r>
                <a:rPr lang="en-US" sz="800" dirty="0">
                  <a:solidFill>
                    <a:schemeClr val="bg1"/>
                  </a:solidFill>
                </a:rPr>
                <a:t>Orbital Express arm</a:t>
              </a:r>
            </a:p>
          </p:txBody>
        </p:sp>
      </p:grpSp>
      <p:grpSp>
        <p:nvGrpSpPr>
          <p:cNvPr id="6" name="Group 5">
            <a:extLst>
              <a:ext uri="{FF2B5EF4-FFF2-40B4-BE49-F238E27FC236}">
                <a16:creationId xmlns:a16="http://schemas.microsoft.com/office/drawing/2014/main" id="{6F23231A-5C9C-279F-F1F7-72FDFEFB6081}"/>
              </a:ext>
            </a:extLst>
          </p:cNvPr>
          <p:cNvGrpSpPr/>
          <p:nvPr/>
        </p:nvGrpSpPr>
        <p:grpSpPr>
          <a:xfrm>
            <a:off x="7423310" y="2764206"/>
            <a:ext cx="1445247" cy="2062169"/>
            <a:chOff x="5677425" y="1583382"/>
            <a:chExt cx="1758855" cy="3092510"/>
          </a:xfrm>
        </p:grpSpPr>
        <p:grpSp>
          <p:nvGrpSpPr>
            <p:cNvPr id="30" name="Group 29">
              <a:extLst>
                <a:ext uri="{FF2B5EF4-FFF2-40B4-BE49-F238E27FC236}">
                  <a16:creationId xmlns:a16="http://schemas.microsoft.com/office/drawing/2014/main" id="{6D81C61F-8CF8-B1DA-28C7-1A7E42B87BAE}"/>
                </a:ext>
              </a:extLst>
            </p:cNvPr>
            <p:cNvGrpSpPr/>
            <p:nvPr/>
          </p:nvGrpSpPr>
          <p:grpSpPr>
            <a:xfrm>
              <a:off x="5730051" y="2916620"/>
              <a:ext cx="1706229" cy="1759272"/>
              <a:chOff x="5067391" y="2427252"/>
              <a:chExt cx="1715924" cy="1715116"/>
            </a:xfrm>
          </p:grpSpPr>
          <p:pic>
            <p:nvPicPr>
              <p:cNvPr id="31" name="Picture 30">
                <a:extLst>
                  <a:ext uri="{FF2B5EF4-FFF2-40B4-BE49-F238E27FC236}">
                    <a16:creationId xmlns:a16="http://schemas.microsoft.com/office/drawing/2014/main" id="{5D59298B-9BF5-56AA-8745-D62FD89E3C2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02393" y="2427252"/>
                <a:ext cx="1645920" cy="1645920"/>
              </a:xfrm>
              <a:prstGeom prst="roundRect">
                <a:avLst>
                  <a:gd name="adj" fmla="val 4963"/>
                </a:avLst>
              </a:prstGeom>
            </p:spPr>
          </p:pic>
          <p:sp>
            <p:nvSpPr>
              <p:cNvPr id="32" name="TextBox 31">
                <a:extLst>
                  <a:ext uri="{FF2B5EF4-FFF2-40B4-BE49-F238E27FC236}">
                    <a16:creationId xmlns:a16="http://schemas.microsoft.com/office/drawing/2014/main" id="{5E5FA6A2-24BE-0F35-2217-5AD2F1B2FF15}"/>
                  </a:ext>
                </a:extLst>
              </p:cNvPr>
              <p:cNvSpPr txBox="1"/>
              <p:nvPr/>
            </p:nvSpPr>
            <p:spPr>
              <a:xfrm>
                <a:off x="5067391" y="3752207"/>
                <a:ext cx="1715924" cy="390161"/>
              </a:xfrm>
              <a:prstGeom prst="rect">
                <a:avLst/>
              </a:prstGeom>
              <a:noFill/>
            </p:spPr>
            <p:txBody>
              <a:bodyPr wrap="square" rtlCol="0">
                <a:spAutoFit/>
              </a:bodyPr>
              <a:lstStyle/>
              <a:p>
                <a:pPr>
                  <a:lnSpc>
                    <a:spcPct val="80000"/>
                  </a:lnSpc>
                </a:pPr>
                <a:r>
                  <a:rPr lang="en-US" sz="700" dirty="0"/>
                  <a:t>CubeSat with a mini arm to be launched by NASA in 2025 </a:t>
                </a:r>
              </a:p>
            </p:txBody>
          </p:sp>
        </p:grpSp>
        <p:grpSp>
          <p:nvGrpSpPr>
            <p:cNvPr id="33" name="Group 32">
              <a:extLst>
                <a:ext uri="{FF2B5EF4-FFF2-40B4-BE49-F238E27FC236}">
                  <a16:creationId xmlns:a16="http://schemas.microsoft.com/office/drawing/2014/main" id="{F60B76F9-8531-2835-8A24-B91DA85B9F9E}"/>
                </a:ext>
              </a:extLst>
            </p:cNvPr>
            <p:cNvGrpSpPr/>
            <p:nvPr/>
          </p:nvGrpSpPr>
          <p:grpSpPr>
            <a:xfrm>
              <a:off x="5677425" y="1583382"/>
              <a:ext cx="1718134" cy="1586864"/>
              <a:chOff x="6722701" y="1193223"/>
              <a:chExt cx="1978712" cy="1617665"/>
            </a:xfrm>
          </p:grpSpPr>
          <p:pic>
            <p:nvPicPr>
              <p:cNvPr id="34" name="Picture 33">
                <a:extLst>
                  <a:ext uri="{FF2B5EF4-FFF2-40B4-BE49-F238E27FC236}">
                    <a16:creationId xmlns:a16="http://schemas.microsoft.com/office/drawing/2014/main" id="{FC1F53C3-A1C5-F078-76EB-A933F5561C00}"/>
                  </a:ext>
                </a:extLst>
              </p:cNvPr>
              <p:cNvPicPr>
                <a:picLocks noChangeAspect="1"/>
              </p:cNvPicPr>
              <p:nvPr/>
            </p:nvPicPr>
            <p:blipFill>
              <a:blip r:embed="rId9"/>
              <a:stretch>
                <a:fillRect/>
              </a:stretch>
            </p:blipFill>
            <p:spPr>
              <a:xfrm>
                <a:off x="6826893" y="1193223"/>
                <a:ext cx="1874520" cy="1550722"/>
              </a:xfrm>
              <a:prstGeom prst="roundRect">
                <a:avLst>
                  <a:gd name="adj" fmla="val 4106"/>
                </a:avLst>
              </a:prstGeom>
            </p:spPr>
          </p:pic>
          <p:sp>
            <p:nvSpPr>
              <p:cNvPr id="35" name="TextBox 34">
                <a:extLst>
                  <a:ext uri="{FF2B5EF4-FFF2-40B4-BE49-F238E27FC236}">
                    <a16:creationId xmlns:a16="http://schemas.microsoft.com/office/drawing/2014/main" id="{A1C8715F-4FF6-5F6F-C4D7-02D6E14CD9DF}"/>
                  </a:ext>
                </a:extLst>
              </p:cNvPr>
              <p:cNvSpPr txBox="1"/>
              <p:nvPr/>
            </p:nvSpPr>
            <p:spPr>
              <a:xfrm>
                <a:off x="6722701" y="2505055"/>
                <a:ext cx="1641002" cy="305833"/>
              </a:xfrm>
              <a:prstGeom prst="rect">
                <a:avLst/>
              </a:prstGeom>
              <a:noFill/>
            </p:spPr>
            <p:txBody>
              <a:bodyPr wrap="square" rtlCol="0">
                <a:spAutoFit/>
              </a:bodyPr>
              <a:lstStyle/>
              <a:p>
                <a:r>
                  <a:rPr lang="en-US" sz="700" dirty="0"/>
                  <a:t>RAFTI refueling mechanism</a:t>
                </a:r>
              </a:p>
            </p:txBody>
          </p:sp>
        </p:grpSp>
      </p:grpSp>
      <p:grpSp>
        <p:nvGrpSpPr>
          <p:cNvPr id="40" name="Group 39">
            <a:extLst>
              <a:ext uri="{FF2B5EF4-FFF2-40B4-BE49-F238E27FC236}">
                <a16:creationId xmlns:a16="http://schemas.microsoft.com/office/drawing/2014/main" id="{D4E7DE06-3F30-03AD-3941-639DFC34CB0F}"/>
              </a:ext>
            </a:extLst>
          </p:cNvPr>
          <p:cNvGrpSpPr/>
          <p:nvPr/>
        </p:nvGrpSpPr>
        <p:grpSpPr>
          <a:xfrm>
            <a:off x="5445128" y="1490544"/>
            <a:ext cx="1712946" cy="1161606"/>
            <a:chOff x="6082612" y="1175237"/>
            <a:chExt cx="2472026" cy="1899684"/>
          </a:xfrm>
        </p:grpSpPr>
        <p:pic>
          <p:nvPicPr>
            <p:cNvPr id="41" name="Picture 40">
              <a:extLst>
                <a:ext uri="{FF2B5EF4-FFF2-40B4-BE49-F238E27FC236}">
                  <a16:creationId xmlns:a16="http://schemas.microsoft.com/office/drawing/2014/main" id="{5CA79373-8FB9-D520-D421-7F77BEAB2F66}"/>
                </a:ext>
              </a:extLst>
            </p:cNvPr>
            <p:cNvPicPr>
              <a:picLocks noChangeAspect="1"/>
            </p:cNvPicPr>
            <p:nvPr/>
          </p:nvPicPr>
          <p:blipFill>
            <a:blip r:embed="rId10"/>
            <a:stretch>
              <a:fillRect/>
            </a:stretch>
          </p:blipFill>
          <p:spPr>
            <a:xfrm>
              <a:off x="6082612" y="1176494"/>
              <a:ext cx="2472026" cy="1898427"/>
            </a:xfrm>
            <a:prstGeom prst="rect">
              <a:avLst/>
            </a:prstGeom>
          </p:spPr>
        </p:pic>
        <p:sp>
          <p:nvSpPr>
            <p:cNvPr id="42" name="TextBox 41">
              <a:extLst>
                <a:ext uri="{FF2B5EF4-FFF2-40B4-BE49-F238E27FC236}">
                  <a16:creationId xmlns:a16="http://schemas.microsoft.com/office/drawing/2014/main" id="{0D05514B-2CE3-7C0C-5998-7FC50284888E}"/>
                </a:ext>
              </a:extLst>
            </p:cNvPr>
            <p:cNvSpPr txBox="1"/>
            <p:nvPr/>
          </p:nvSpPr>
          <p:spPr>
            <a:xfrm>
              <a:off x="7474414" y="1175237"/>
              <a:ext cx="1080224" cy="650508"/>
            </a:xfrm>
            <a:prstGeom prst="rect">
              <a:avLst/>
            </a:prstGeom>
            <a:noFill/>
          </p:spPr>
          <p:txBody>
            <a:bodyPr wrap="square">
              <a:spAutoFit/>
            </a:bodyPr>
            <a:lstStyle/>
            <a:p>
              <a:pPr marR="5540" algn="l"/>
              <a:r>
                <a:rPr lang="en-US" sz="700" b="0" i="0" u="none" strike="noStrike" baseline="0" dirty="0">
                  <a:latin typeface="Calibri" panose="020F0502020204030204" pitchFamily="34" charset="0"/>
                </a:rPr>
                <a:t>Formation flight with attitude synchronization</a:t>
              </a:r>
              <a:endParaRPr lang="en-US" sz="700" dirty="0"/>
            </a:p>
          </p:txBody>
        </p:sp>
      </p:grpSp>
      <p:pic>
        <p:nvPicPr>
          <p:cNvPr id="43" name="Picture 42">
            <a:extLst>
              <a:ext uri="{FF2B5EF4-FFF2-40B4-BE49-F238E27FC236}">
                <a16:creationId xmlns:a16="http://schemas.microsoft.com/office/drawing/2014/main" id="{6E6FCB80-2707-A7DA-9104-E130D24197A7}"/>
              </a:ext>
            </a:extLst>
          </p:cNvPr>
          <p:cNvPicPr>
            <a:picLocks noChangeAspect="1"/>
          </p:cNvPicPr>
          <p:nvPr/>
        </p:nvPicPr>
        <p:blipFill>
          <a:blip r:embed="rId11"/>
          <a:stretch>
            <a:fillRect/>
          </a:stretch>
        </p:blipFill>
        <p:spPr>
          <a:xfrm>
            <a:off x="7349725" y="1467862"/>
            <a:ext cx="1609923" cy="825115"/>
          </a:xfrm>
          <a:prstGeom prst="rect">
            <a:avLst/>
          </a:prstGeom>
        </p:spPr>
      </p:pic>
      <p:sp>
        <p:nvSpPr>
          <p:cNvPr id="9" name="TextBox 8">
            <a:extLst>
              <a:ext uri="{FF2B5EF4-FFF2-40B4-BE49-F238E27FC236}">
                <a16:creationId xmlns:a16="http://schemas.microsoft.com/office/drawing/2014/main" id="{4242332F-1130-2AD7-5849-7A7BBC27439F}"/>
              </a:ext>
            </a:extLst>
          </p:cNvPr>
          <p:cNvSpPr txBox="1"/>
          <p:nvPr/>
        </p:nvSpPr>
        <p:spPr>
          <a:xfrm>
            <a:off x="171225" y="1133406"/>
            <a:ext cx="1751684" cy="461665"/>
          </a:xfrm>
          <a:prstGeom prst="rect">
            <a:avLst/>
          </a:prstGeom>
          <a:noFill/>
        </p:spPr>
        <p:txBody>
          <a:bodyPr wrap="square" rtlCol="0">
            <a:spAutoFit/>
          </a:bodyPr>
          <a:lstStyle/>
          <a:p>
            <a:r>
              <a:rPr lang="en-US" sz="800" b="1" dirty="0">
                <a:solidFill>
                  <a:schemeClr val="bg1"/>
                </a:solidFill>
              </a:rPr>
              <a:t>Dr. Ou Ma</a:t>
            </a:r>
            <a:r>
              <a:rPr lang="en-US" sz="800" dirty="0">
                <a:solidFill>
                  <a:schemeClr val="bg1"/>
                </a:solidFill>
              </a:rPr>
              <a:t>, Univ of Cincinnati</a:t>
            </a:r>
          </a:p>
          <a:p>
            <a:r>
              <a:rPr lang="en-US" sz="800" dirty="0">
                <a:solidFill>
                  <a:schemeClr val="bg1"/>
                </a:solidFill>
              </a:rPr>
              <a:t>maou@ucmail.uc.edu, (513)556-3747</a:t>
            </a:r>
          </a:p>
          <a:p>
            <a:endParaRPr lang="en-US" sz="800" dirty="0">
              <a:solidFill>
                <a:schemeClr val="bg1"/>
              </a:solidFill>
            </a:endParaRPr>
          </a:p>
        </p:txBody>
      </p:sp>
      <p:sp>
        <p:nvSpPr>
          <p:cNvPr id="11" name="TextBox 10">
            <a:extLst>
              <a:ext uri="{FF2B5EF4-FFF2-40B4-BE49-F238E27FC236}">
                <a16:creationId xmlns:a16="http://schemas.microsoft.com/office/drawing/2014/main" id="{3B4FB2B3-74CE-84B8-C190-F0568DC5D395}"/>
              </a:ext>
            </a:extLst>
          </p:cNvPr>
          <p:cNvSpPr txBox="1"/>
          <p:nvPr/>
        </p:nvSpPr>
        <p:spPr>
          <a:xfrm>
            <a:off x="4233017" y="2631940"/>
            <a:ext cx="1380826" cy="215445"/>
          </a:xfrm>
          <a:prstGeom prst="rect">
            <a:avLst/>
          </a:prstGeom>
          <a:noFill/>
        </p:spPr>
        <p:txBody>
          <a:bodyPr wrap="square" rtlCol="0">
            <a:spAutoFit/>
          </a:bodyPr>
          <a:lstStyle/>
          <a:p>
            <a:r>
              <a:rPr lang="en-US" sz="800" dirty="0"/>
              <a:t>Soft robotic grippers</a:t>
            </a:r>
          </a:p>
        </p:txBody>
      </p:sp>
      <p:sp>
        <p:nvSpPr>
          <p:cNvPr id="12" name="TextBox 11">
            <a:extLst>
              <a:ext uri="{FF2B5EF4-FFF2-40B4-BE49-F238E27FC236}">
                <a16:creationId xmlns:a16="http://schemas.microsoft.com/office/drawing/2014/main" id="{261ED089-C70A-D329-EDD3-6C2B5946E483}"/>
              </a:ext>
            </a:extLst>
          </p:cNvPr>
          <p:cNvSpPr txBox="1"/>
          <p:nvPr/>
        </p:nvSpPr>
        <p:spPr>
          <a:xfrm>
            <a:off x="1848853" y="1136199"/>
            <a:ext cx="1890111" cy="338554"/>
          </a:xfrm>
          <a:prstGeom prst="rect">
            <a:avLst/>
          </a:prstGeom>
          <a:noFill/>
        </p:spPr>
        <p:txBody>
          <a:bodyPr wrap="square" rtlCol="0">
            <a:spAutoFit/>
          </a:bodyPr>
          <a:lstStyle/>
          <a:p>
            <a:r>
              <a:rPr lang="en-US" sz="800" b="1" dirty="0">
                <a:solidFill>
                  <a:schemeClr val="bg1"/>
                </a:solidFill>
              </a:rPr>
              <a:t>Dr. Donghoon Kim</a:t>
            </a:r>
            <a:r>
              <a:rPr lang="en-US" sz="800" dirty="0">
                <a:solidFill>
                  <a:schemeClr val="bg1"/>
                </a:solidFill>
              </a:rPr>
              <a:t>, Univ of Cincinnati</a:t>
            </a:r>
          </a:p>
          <a:p>
            <a:r>
              <a:rPr lang="en-US" sz="800" dirty="0">
                <a:solidFill>
                  <a:schemeClr val="bg1"/>
                </a:solidFill>
              </a:rPr>
              <a:t>kim3dn@ucmail.uc.edu, (513)556-5365</a:t>
            </a:r>
          </a:p>
        </p:txBody>
      </p:sp>
      <p:sp>
        <p:nvSpPr>
          <p:cNvPr id="13" name="TextBox 12">
            <a:extLst>
              <a:ext uri="{FF2B5EF4-FFF2-40B4-BE49-F238E27FC236}">
                <a16:creationId xmlns:a16="http://schemas.microsoft.com/office/drawing/2014/main" id="{DD9E8B09-5B61-5AD0-2291-37DE3E9FA9DC}"/>
              </a:ext>
            </a:extLst>
          </p:cNvPr>
          <p:cNvSpPr txBox="1"/>
          <p:nvPr/>
        </p:nvSpPr>
        <p:spPr>
          <a:xfrm>
            <a:off x="3555017" y="1142515"/>
            <a:ext cx="1890111" cy="461665"/>
          </a:xfrm>
          <a:prstGeom prst="rect">
            <a:avLst/>
          </a:prstGeom>
          <a:noFill/>
        </p:spPr>
        <p:txBody>
          <a:bodyPr wrap="square" rtlCol="0">
            <a:spAutoFit/>
          </a:bodyPr>
          <a:lstStyle/>
          <a:p>
            <a:r>
              <a:rPr lang="en-US" sz="800" b="1" dirty="0">
                <a:solidFill>
                  <a:schemeClr val="bg1"/>
                </a:solidFill>
              </a:rPr>
              <a:t>Dr. Ian Walker</a:t>
            </a:r>
            <a:r>
              <a:rPr lang="en-US" sz="800" dirty="0">
                <a:solidFill>
                  <a:schemeClr val="bg1"/>
                </a:solidFill>
              </a:rPr>
              <a:t>, Clemson University</a:t>
            </a:r>
          </a:p>
          <a:p>
            <a:r>
              <a:rPr lang="en-US" sz="800" dirty="0">
                <a:solidFill>
                  <a:schemeClr val="bg1"/>
                </a:solidFill>
              </a:rPr>
              <a:t>iwalker@clemson.edu, (864)656-7209</a:t>
            </a:r>
          </a:p>
          <a:p>
            <a:endParaRPr lang="en-US" sz="800" dirty="0">
              <a:solidFill>
                <a:schemeClr val="bg1"/>
              </a:solidFill>
            </a:endParaRPr>
          </a:p>
        </p:txBody>
      </p:sp>
      <p:sp>
        <p:nvSpPr>
          <p:cNvPr id="14" name="TextBox 13">
            <a:extLst>
              <a:ext uri="{FF2B5EF4-FFF2-40B4-BE49-F238E27FC236}">
                <a16:creationId xmlns:a16="http://schemas.microsoft.com/office/drawing/2014/main" id="{4233B4CB-AEF9-7658-DF5B-593280122C6A}"/>
              </a:ext>
            </a:extLst>
          </p:cNvPr>
          <p:cNvSpPr txBox="1"/>
          <p:nvPr/>
        </p:nvSpPr>
        <p:spPr>
          <a:xfrm>
            <a:off x="3380443" y="2831887"/>
            <a:ext cx="2141814" cy="338554"/>
          </a:xfrm>
          <a:prstGeom prst="rect">
            <a:avLst/>
          </a:prstGeom>
          <a:noFill/>
        </p:spPr>
        <p:txBody>
          <a:bodyPr wrap="square" rtlCol="0">
            <a:spAutoFit/>
          </a:bodyPr>
          <a:lstStyle/>
          <a:p>
            <a:r>
              <a:rPr lang="en-US" sz="800" b="1" dirty="0">
                <a:solidFill>
                  <a:schemeClr val="bg1"/>
                </a:solidFill>
              </a:rPr>
              <a:t>Dr. Gordon Roesler</a:t>
            </a:r>
            <a:r>
              <a:rPr lang="en-US" sz="800" dirty="0">
                <a:solidFill>
                  <a:schemeClr val="bg1"/>
                </a:solidFill>
              </a:rPr>
              <a:t>, Robot in Space</a:t>
            </a:r>
          </a:p>
          <a:p>
            <a:r>
              <a:rPr lang="en-US" sz="800" dirty="0">
                <a:solidFill>
                  <a:schemeClr val="bg1"/>
                </a:solidFill>
              </a:rPr>
              <a:t>robotsinspacellc@gmail.com, (571)214-6312</a:t>
            </a:r>
          </a:p>
        </p:txBody>
      </p:sp>
      <p:sp>
        <p:nvSpPr>
          <p:cNvPr id="15" name="TextBox 14">
            <a:extLst>
              <a:ext uri="{FF2B5EF4-FFF2-40B4-BE49-F238E27FC236}">
                <a16:creationId xmlns:a16="http://schemas.microsoft.com/office/drawing/2014/main" id="{14E9823F-1222-5FD2-2A23-4B5716D70C94}"/>
              </a:ext>
            </a:extLst>
          </p:cNvPr>
          <p:cNvSpPr txBox="1"/>
          <p:nvPr/>
        </p:nvSpPr>
        <p:spPr>
          <a:xfrm>
            <a:off x="5371072" y="1131987"/>
            <a:ext cx="1890111" cy="461665"/>
          </a:xfrm>
          <a:prstGeom prst="rect">
            <a:avLst/>
          </a:prstGeom>
          <a:noFill/>
        </p:spPr>
        <p:txBody>
          <a:bodyPr wrap="square" rtlCol="0">
            <a:spAutoFit/>
          </a:bodyPr>
          <a:lstStyle/>
          <a:p>
            <a:r>
              <a:rPr lang="en-US" sz="800" b="1" dirty="0">
                <a:solidFill>
                  <a:schemeClr val="bg1"/>
                </a:solidFill>
              </a:rPr>
              <a:t>Dr. Eric Butcher</a:t>
            </a:r>
            <a:r>
              <a:rPr lang="en-US" sz="800" dirty="0">
                <a:solidFill>
                  <a:schemeClr val="bg1"/>
                </a:solidFill>
              </a:rPr>
              <a:t>, University of Arizona</a:t>
            </a:r>
          </a:p>
          <a:p>
            <a:r>
              <a:rPr lang="en-US" sz="800" dirty="0">
                <a:solidFill>
                  <a:schemeClr val="bg1"/>
                </a:solidFill>
              </a:rPr>
              <a:t>ebutcher@arizona.edu, (864)656-7209</a:t>
            </a:r>
          </a:p>
          <a:p>
            <a:endParaRPr lang="en-US" sz="800" dirty="0">
              <a:solidFill>
                <a:schemeClr val="bg1"/>
              </a:solidFill>
            </a:endParaRPr>
          </a:p>
        </p:txBody>
      </p:sp>
      <p:sp>
        <p:nvSpPr>
          <p:cNvPr id="44" name="TextBox 43">
            <a:extLst>
              <a:ext uri="{FF2B5EF4-FFF2-40B4-BE49-F238E27FC236}">
                <a16:creationId xmlns:a16="http://schemas.microsoft.com/office/drawing/2014/main" id="{3F9DE74E-0B2D-4898-C8CC-601214AD09F0}"/>
              </a:ext>
            </a:extLst>
          </p:cNvPr>
          <p:cNvSpPr txBox="1"/>
          <p:nvPr/>
        </p:nvSpPr>
        <p:spPr>
          <a:xfrm>
            <a:off x="7487717" y="1128442"/>
            <a:ext cx="1380826" cy="338554"/>
          </a:xfrm>
          <a:prstGeom prst="rect">
            <a:avLst/>
          </a:prstGeom>
          <a:noFill/>
        </p:spPr>
        <p:txBody>
          <a:bodyPr wrap="square" rtlCol="0">
            <a:spAutoFit/>
          </a:bodyPr>
          <a:lstStyle/>
          <a:p>
            <a:r>
              <a:rPr lang="en-US" sz="800" b="1" dirty="0">
                <a:solidFill>
                  <a:schemeClr val="bg1"/>
                </a:solidFill>
              </a:rPr>
              <a:t>Dr. Raj Sharma</a:t>
            </a:r>
            <a:r>
              <a:rPr lang="en-US" sz="800" dirty="0">
                <a:solidFill>
                  <a:schemeClr val="bg1"/>
                </a:solidFill>
              </a:rPr>
              <a:t>, AFIT</a:t>
            </a:r>
          </a:p>
          <a:p>
            <a:r>
              <a:rPr lang="en-US" sz="800" dirty="0">
                <a:solidFill>
                  <a:schemeClr val="bg1"/>
                </a:solidFill>
              </a:rPr>
              <a:t>rajnikant.sharma@us.af.mil</a:t>
            </a:r>
          </a:p>
        </p:txBody>
      </p:sp>
      <p:sp>
        <p:nvSpPr>
          <p:cNvPr id="45" name="TextBox 44">
            <a:extLst>
              <a:ext uri="{FF2B5EF4-FFF2-40B4-BE49-F238E27FC236}">
                <a16:creationId xmlns:a16="http://schemas.microsoft.com/office/drawing/2014/main" id="{96391E9A-FEB6-488C-0FE1-30229F1BE646}"/>
              </a:ext>
            </a:extLst>
          </p:cNvPr>
          <p:cNvSpPr txBox="1"/>
          <p:nvPr/>
        </p:nvSpPr>
        <p:spPr>
          <a:xfrm>
            <a:off x="7194504" y="2419612"/>
            <a:ext cx="1949499" cy="461665"/>
          </a:xfrm>
          <a:prstGeom prst="rect">
            <a:avLst/>
          </a:prstGeom>
          <a:noFill/>
        </p:spPr>
        <p:txBody>
          <a:bodyPr wrap="square" rtlCol="0">
            <a:spAutoFit/>
          </a:bodyPr>
          <a:lstStyle/>
          <a:p>
            <a:r>
              <a:rPr lang="en-US" sz="800" b="1" dirty="0">
                <a:solidFill>
                  <a:schemeClr val="bg1"/>
                </a:solidFill>
              </a:rPr>
              <a:t>Dr. Phil Putman</a:t>
            </a:r>
            <a:r>
              <a:rPr lang="en-US" sz="800" dirty="0">
                <a:solidFill>
                  <a:schemeClr val="bg1"/>
                </a:solidFill>
              </a:rPr>
              <a:t>, Sierra Lobo Inc.</a:t>
            </a:r>
          </a:p>
          <a:p>
            <a:r>
              <a:rPr lang="en-US" sz="800" dirty="0">
                <a:solidFill>
                  <a:schemeClr val="bg1"/>
                </a:solidFill>
              </a:rPr>
              <a:t>pputman@sierralobo.com, (567)401-1064</a:t>
            </a:r>
          </a:p>
          <a:p>
            <a:endParaRPr lang="en-US" sz="800" dirty="0">
              <a:solidFill>
                <a:schemeClr val="bg1"/>
              </a:solidFill>
            </a:endParaRPr>
          </a:p>
        </p:txBody>
      </p:sp>
      <p:pic>
        <p:nvPicPr>
          <p:cNvPr id="46" name="Picture 45">
            <a:extLst>
              <a:ext uri="{FF2B5EF4-FFF2-40B4-BE49-F238E27FC236}">
                <a16:creationId xmlns:a16="http://schemas.microsoft.com/office/drawing/2014/main" id="{9DDDC48C-E5BC-D051-4A81-8C4E85E581B9}"/>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5473215" y="3222855"/>
            <a:ext cx="1785550" cy="1556191"/>
          </a:xfrm>
          <a:prstGeom prst="rect">
            <a:avLst/>
          </a:prstGeom>
        </p:spPr>
      </p:pic>
      <p:sp>
        <p:nvSpPr>
          <p:cNvPr id="47" name="TextBox 46">
            <a:extLst>
              <a:ext uri="{FF2B5EF4-FFF2-40B4-BE49-F238E27FC236}">
                <a16:creationId xmlns:a16="http://schemas.microsoft.com/office/drawing/2014/main" id="{B3D8DF1D-648C-3158-E42C-BAF1C9F8770F}"/>
              </a:ext>
            </a:extLst>
          </p:cNvPr>
          <p:cNvSpPr txBox="1"/>
          <p:nvPr/>
        </p:nvSpPr>
        <p:spPr>
          <a:xfrm>
            <a:off x="5391082" y="2829714"/>
            <a:ext cx="2141814" cy="338554"/>
          </a:xfrm>
          <a:prstGeom prst="rect">
            <a:avLst/>
          </a:prstGeom>
          <a:noFill/>
        </p:spPr>
        <p:txBody>
          <a:bodyPr wrap="square" rtlCol="0">
            <a:spAutoFit/>
          </a:bodyPr>
          <a:lstStyle/>
          <a:p>
            <a:r>
              <a:rPr lang="en-US" sz="800" b="1" dirty="0">
                <a:solidFill>
                  <a:schemeClr val="bg1"/>
                </a:solidFill>
              </a:rPr>
              <a:t>Mr. Gardell Gefke</a:t>
            </a:r>
            <a:r>
              <a:rPr lang="en-US" sz="800" dirty="0">
                <a:solidFill>
                  <a:schemeClr val="bg1"/>
                </a:solidFill>
              </a:rPr>
              <a:t>, Vehicle System Integration</a:t>
            </a:r>
          </a:p>
          <a:p>
            <a:r>
              <a:rPr lang="en-US" sz="800" dirty="0">
                <a:solidFill>
                  <a:schemeClr val="bg1"/>
                </a:solidFill>
              </a:rPr>
              <a:t>gardell.gefke@vsi.aero, (301)513-0115</a:t>
            </a:r>
          </a:p>
        </p:txBody>
      </p:sp>
      <p:sp>
        <p:nvSpPr>
          <p:cNvPr id="48" name="TextBox 1">
            <a:extLst>
              <a:ext uri="{FF2B5EF4-FFF2-40B4-BE49-F238E27FC236}">
                <a16:creationId xmlns:a16="http://schemas.microsoft.com/office/drawing/2014/main" id="{120EB659-E6A7-0BA9-4C9B-E46C7D8B50CE}"/>
              </a:ext>
            </a:extLst>
          </p:cNvPr>
          <p:cNvSpPr txBox="1">
            <a:spLocks noChangeArrowheads="1"/>
          </p:cNvSpPr>
          <p:nvPr/>
        </p:nvSpPr>
        <p:spPr bwMode="auto">
          <a:xfrm>
            <a:off x="6211411" y="3233777"/>
            <a:ext cx="863559"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700" dirty="0">
                <a:solidFill>
                  <a:schemeClr val="bg1"/>
                </a:solidFill>
              </a:rPr>
              <a:t>NASA OSAM-1</a:t>
            </a:r>
          </a:p>
        </p:txBody>
      </p:sp>
      <p:sp>
        <p:nvSpPr>
          <p:cNvPr id="49" name="TextBox 48">
            <a:extLst>
              <a:ext uri="{FF2B5EF4-FFF2-40B4-BE49-F238E27FC236}">
                <a16:creationId xmlns:a16="http://schemas.microsoft.com/office/drawing/2014/main" id="{866B82C5-C156-7152-0CF6-D40B71A2477B}"/>
              </a:ext>
            </a:extLst>
          </p:cNvPr>
          <p:cNvSpPr txBox="1"/>
          <p:nvPr/>
        </p:nvSpPr>
        <p:spPr>
          <a:xfrm>
            <a:off x="1894375" y="3363876"/>
            <a:ext cx="1634555" cy="338554"/>
          </a:xfrm>
          <a:prstGeom prst="rect">
            <a:avLst/>
          </a:prstGeom>
          <a:noFill/>
        </p:spPr>
        <p:txBody>
          <a:bodyPr wrap="square" rtlCol="0">
            <a:spAutoFit/>
          </a:bodyPr>
          <a:lstStyle/>
          <a:p>
            <a:r>
              <a:rPr lang="en-US" sz="800" b="1" dirty="0">
                <a:solidFill>
                  <a:schemeClr val="bg1"/>
                </a:solidFill>
              </a:rPr>
              <a:t>Dr. Kelly Cohen</a:t>
            </a:r>
            <a:r>
              <a:rPr lang="en-US" sz="800" dirty="0">
                <a:solidFill>
                  <a:schemeClr val="bg1"/>
                </a:solidFill>
              </a:rPr>
              <a:t>, Univ of Cincinnati</a:t>
            </a:r>
          </a:p>
          <a:p>
            <a:r>
              <a:rPr lang="en-US" sz="800" dirty="0">
                <a:solidFill>
                  <a:schemeClr val="bg1"/>
                </a:solidFill>
              </a:rPr>
              <a:t>cohenky@uc.edu, (513)766-6586</a:t>
            </a:r>
          </a:p>
        </p:txBody>
      </p:sp>
      <p:grpSp>
        <p:nvGrpSpPr>
          <p:cNvPr id="57" name="Group 56">
            <a:extLst>
              <a:ext uri="{FF2B5EF4-FFF2-40B4-BE49-F238E27FC236}">
                <a16:creationId xmlns:a16="http://schemas.microsoft.com/office/drawing/2014/main" id="{BED55FB0-A056-7281-5C00-14C4406C52DA}"/>
              </a:ext>
            </a:extLst>
          </p:cNvPr>
          <p:cNvGrpSpPr/>
          <p:nvPr/>
        </p:nvGrpSpPr>
        <p:grpSpPr>
          <a:xfrm>
            <a:off x="1894375" y="3744705"/>
            <a:ext cx="1731224" cy="970771"/>
            <a:chOff x="1894601" y="3722573"/>
            <a:chExt cx="1731224" cy="970771"/>
          </a:xfrm>
        </p:grpSpPr>
        <p:pic>
          <p:nvPicPr>
            <p:cNvPr id="55" name="Picture 54">
              <a:extLst>
                <a:ext uri="{FF2B5EF4-FFF2-40B4-BE49-F238E27FC236}">
                  <a16:creationId xmlns:a16="http://schemas.microsoft.com/office/drawing/2014/main" id="{345F1538-456C-8AFD-3684-27F68D8D5516}"/>
                </a:ext>
              </a:extLst>
            </p:cNvPr>
            <p:cNvPicPr>
              <a:picLocks noChangeAspect="1"/>
            </p:cNvPicPr>
            <p:nvPr/>
          </p:nvPicPr>
          <p:blipFill>
            <a:blip r:embed="rId13"/>
            <a:stretch>
              <a:fillRect/>
            </a:stretch>
          </p:blipFill>
          <p:spPr>
            <a:xfrm>
              <a:off x="1965447" y="3722573"/>
              <a:ext cx="1488266" cy="954017"/>
            </a:xfrm>
            <a:prstGeom prst="rect">
              <a:avLst/>
            </a:prstGeom>
          </p:spPr>
        </p:pic>
        <p:sp>
          <p:nvSpPr>
            <p:cNvPr id="56" name="TextBox 1">
              <a:extLst>
                <a:ext uri="{FF2B5EF4-FFF2-40B4-BE49-F238E27FC236}">
                  <a16:creationId xmlns:a16="http://schemas.microsoft.com/office/drawing/2014/main" id="{C0D6DA23-7CF8-85EC-18D8-4B1B97D37A2A}"/>
                </a:ext>
              </a:extLst>
            </p:cNvPr>
            <p:cNvSpPr txBox="1">
              <a:spLocks noChangeArrowheads="1"/>
            </p:cNvSpPr>
            <p:nvPr/>
          </p:nvSpPr>
          <p:spPr bwMode="auto">
            <a:xfrm>
              <a:off x="1894601" y="4493289"/>
              <a:ext cx="1731224"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700" dirty="0">
                  <a:solidFill>
                    <a:schemeClr val="bg1"/>
                  </a:solidFill>
                </a:rPr>
                <a:t>Explainable AI &amp; run time assurance</a:t>
              </a:r>
            </a:p>
          </p:txBody>
        </p:sp>
      </p:grpSp>
      <p:pic>
        <p:nvPicPr>
          <p:cNvPr id="10" name="Picture 9">
            <a:extLst>
              <a:ext uri="{FF2B5EF4-FFF2-40B4-BE49-F238E27FC236}">
                <a16:creationId xmlns:a16="http://schemas.microsoft.com/office/drawing/2014/main" id="{50476E8C-4B44-7B7D-5191-0995DEA6A03F}"/>
              </a:ext>
            </a:extLst>
          </p:cNvPr>
          <p:cNvPicPr>
            <a:picLocks noChangeAspect="1"/>
          </p:cNvPicPr>
          <p:nvPr/>
        </p:nvPicPr>
        <p:blipFill>
          <a:blip r:embed="rId14"/>
          <a:stretch>
            <a:fillRect/>
          </a:stretch>
        </p:blipFill>
        <p:spPr>
          <a:xfrm>
            <a:off x="2117606" y="1463302"/>
            <a:ext cx="1148630" cy="1770475"/>
          </a:xfrm>
          <a:prstGeom prst="rect">
            <a:avLst/>
          </a:prstGeom>
        </p:spPr>
      </p:pic>
      <p:sp>
        <p:nvSpPr>
          <p:cNvPr id="19" name="Title 1">
            <a:extLst>
              <a:ext uri="{FF2B5EF4-FFF2-40B4-BE49-F238E27FC236}">
                <a16:creationId xmlns:a16="http://schemas.microsoft.com/office/drawing/2014/main" id="{2480491F-22B1-8DF8-A848-D1CCCE9F1796}"/>
              </a:ext>
            </a:extLst>
          </p:cNvPr>
          <p:cNvSpPr txBox="1">
            <a:spLocks/>
          </p:cNvSpPr>
          <p:nvPr/>
        </p:nvSpPr>
        <p:spPr>
          <a:xfrm>
            <a:off x="843473" y="-9305"/>
            <a:ext cx="1785552" cy="545197"/>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b="1" kern="1200">
                <a:solidFill>
                  <a:schemeClr val="bg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 sz="1800" b="0" i="0" u="none" strike="noStrike" kern="1200" cap="none" spc="0" normalizeH="0" baseline="0" noProof="0" dirty="0">
                <a:ln>
                  <a:noFill/>
                </a:ln>
                <a:solidFill>
                  <a:prstClr val="white"/>
                </a:solidFill>
                <a:effectLst/>
                <a:uLnTx/>
                <a:uFillTx/>
                <a:latin typeface="Calibri"/>
                <a:ea typeface="+mj-lt"/>
                <a:cs typeface="Calibri"/>
              </a:rPr>
              <a:t>USSF SSTI2</a:t>
            </a:r>
            <a:endParaRPr kumimoji="0" lang="en-US" sz="2400" b="0" i="0" u="none" strike="noStrike" kern="1200" cap="none" spc="0" normalizeH="0" baseline="0" noProof="0" dirty="0">
              <a:ln>
                <a:noFill/>
              </a:ln>
              <a:solidFill>
                <a:prstClr val="white"/>
              </a:solidFill>
              <a:effectLst/>
              <a:uLnTx/>
              <a:uFillTx/>
              <a:latin typeface="Calibri"/>
              <a:ea typeface="+mj-ea"/>
              <a:cs typeface="+mj-cs"/>
            </a:endParaRPr>
          </a:p>
        </p:txBody>
      </p:sp>
      <p:grpSp>
        <p:nvGrpSpPr>
          <p:cNvPr id="36" name="Group 35">
            <a:extLst>
              <a:ext uri="{FF2B5EF4-FFF2-40B4-BE49-F238E27FC236}">
                <a16:creationId xmlns:a16="http://schemas.microsoft.com/office/drawing/2014/main" id="{4E278B8C-AAC5-4BDB-A167-3EBFD33EC8BF}"/>
              </a:ext>
            </a:extLst>
          </p:cNvPr>
          <p:cNvGrpSpPr/>
          <p:nvPr/>
        </p:nvGrpSpPr>
        <p:grpSpPr>
          <a:xfrm>
            <a:off x="3586999" y="1494619"/>
            <a:ext cx="1633948" cy="992460"/>
            <a:chOff x="3586999" y="1494619"/>
            <a:chExt cx="1633948" cy="992460"/>
          </a:xfrm>
        </p:grpSpPr>
        <p:grpSp>
          <p:nvGrpSpPr>
            <p:cNvPr id="39" name="Group 38">
              <a:extLst>
                <a:ext uri="{FF2B5EF4-FFF2-40B4-BE49-F238E27FC236}">
                  <a16:creationId xmlns:a16="http://schemas.microsoft.com/office/drawing/2014/main" id="{E4A87806-FB57-3E7D-6616-3A5403253974}"/>
                </a:ext>
              </a:extLst>
            </p:cNvPr>
            <p:cNvGrpSpPr/>
            <p:nvPr/>
          </p:nvGrpSpPr>
          <p:grpSpPr>
            <a:xfrm>
              <a:off x="3586999" y="1494619"/>
              <a:ext cx="1633948" cy="992460"/>
              <a:chOff x="2415135" y="3488031"/>
              <a:chExt cx="2107082" cy="1273048"/>
            </a:xfrm>
          </p:grpSpPr>
          <p:pic>
            <p:nvPicPr>
              <p:cNvPr id="37" name="Picture 10" descr="A pink robot with black tubes&#10;&#10;Description automatically generated">
                <a:extLst>
                  <a:ext uri="{FF2B5EF4-FFF2-40B4-BE49-F238E27FC236}">
                    <a16:creationId xmlns:a16="http://schemas.microsoft.com/office/drawing/2014/main" id="{7930CEE7-207E-AD51-CA9B-0660F710D20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15135" y="3488031"/>
                <a:ext cx="1133639" cy="1273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7">
                <a:extLst>
                  <a:ext uri="{FF2B5EF4-FFF2-40B4-BE49-F238E27FC236}">
                    <a16:creationId xmlns:a16="http://schemas.microsoft.com/office/drawing/2014/main" id="{903D2D23-AFE0-E5F8-2435-C60FABF36C7F}"/>
                  </a:ext>
                </a:extLst>
              </p:cNvPr>
              <p:cNvPicPr>
                <a:picLocks noChangeAspect="1"/>
              </p:cNvPicPr>
              <p:nvPr/>
            </p:nvPicPr>
            <p:blipFill>
              <a:blip r:embed="rId16"/>
              <a:stretch>
                <a:fillRect/>
              </a:stretch>
            </p:blipFill>
            <p:spPr>
              <a:xfrm>
                <a:off x="3549992" y="3488031"/>
                <a:ext cx="972225" cy="1273048"/>
              </a:xfrm>
              <a:prstGeom prst="rect">
                <a:avLst/>
              </a:prstGeom>
            </p:spPr>
          </p:pic>
        </p:grpSp>
        <p:sp>
          <p:nvSpPr>
            <p:cNvPr id="7" name="TextBox 6">
              <a:extLst>
                <a:ext uri="{FF2B5EF4-FFF2-40B4-BE49-F238E27FC236}">
                  <a16:creationId xmlns:a16="http://schemas.microsoft.com/office/drawing/2014/main" id="{AA26FF11-D954-41D7-B028-1693B61314D8}"/>
                </a:ext>
              </a:extLst>
            </p:cNvPr>
            <p:cNvSpPr txBox="1"/>
            <p:nvPr/>
          </p:nvSpPr>
          <p:spPr>
            <a:xfrm>
              <a:off x="4117032" y="2278602"/>
              <a:ext cx="938077" cy="200055"/>
            </a:xfrm>
            <a:prstGeom prst="rect">
              <a:avLst/>
            </a:prstGeom>
            <a:noFill/>
          </p:spPr>
          <p:txBody>
            <a:bodyPr wrap="none" rtlCol="0">
              <a:spAutoFit/>
            </a:bodyPr>
            <a:lstStyle/>
            <a:p>
              <a:r>
                <a:rPr lang="en-US" sz="700" dirty="0">
                  <a:solidFill>
                    <a:schemeClr val="bg1"/>
                  </a:solidFill>
                </a:rPr>
                <a:t>Soft robotic grippers</a:t>
              </a:r>
            </a:p>
          </p:txBody>
        </p:sp>
      </p:grpSp>
    </p:spTree>
    <p:extLst>
      <p:ext uri="{BB962C8B-B14F-4D97-AF65-F5344CB8AC3E}">
        <p14:creationId xmlns:p14="http://schemas.microsoft.com/office/powerpoint/2010/main" val="3289649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B4829D8B-1E77-4796-B590-026EF6B52290}"/>
              </a:ext>
            </a:extLst>
          </p:cNvPr>
          <p:cNvCxnSpPr>
            <a:cxnSpLocks/>
          </p:cNvCxnSpPr>
          <p:nvPr/>
        </p:nvCxnSpPr>
        <p:spPr>
          <a:xfrm>
            <a:off x="226711" y="1082237"/>
            <a:ext cx="8719396"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7" name="Straight Connector 206"/>
          <p:cNvCxnSpPr>
            <a:cxnSpLocks/>
          </p:cNvCxnSpPr>
          <p:nvPr/>
        </p:nvCxnSpPr>
        <p:spPr>
          <a:xfrm flipH="1" flipV="1">
            <a:off x="226711" y="1082237"/>
            <a:ext cx="3725752" cy="1128"/>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4" name="Title 1">
            <a:extLst>
              <a:ext uri="{FF2B5EF4-FFF2-40B4-BE49-F238E27FC236}">
                <a16:creationId xmlns:a16="http://schemas.microsoft.com/office/drawing/2014/main" id="{56033E82-E699-DE78-6413-7B07007EBFCF}"/>
              </a:ext>
            </a:extLst>
          </p:cNvPr>
          <p:cNvSpPr txBox="1">
            <a:spLocks/>
          </p:cNvSpPr>
          <p:nvPr/>
        </p:nvSpPr>
        <p:spPr>
          <a:xfrm>
            <a:off x="2166526" y="216791"/>
            <a:ext cx="5508223" cy="547882"/>
          </a:xfrm>
          <a:prstGeom prst="rect">
            <a:avLst/>
          </a:prstGeom>
        </p:spPr>
        <p:txBody>
          <a:bodyPr vert="horz" lIns="91440" tIns="45720" rIns="91440" bIns="45720" rtlCol="0" anchor="ctr">
            <a:normAutofit lnSpcReduction="10000"/>
          </a:bodyPr>
          <a:lstStyle>
            <a:lvl1pPr algn="r" defTabSz="457200" rtl="0" eaLnBrk="1" latinLnBrk="0" hangingPunct="1">
              <a:spcBef>
                <a:spcPct val="0"/>
              </a:spcBef>
              <a:buNone/>
              <a:defRPr sz="3200" b="1" kern="1200">
                <a:solidFill>
                  <a:schemeClr val="bg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a:ea typeface="+mj-ea"/>
                <a:cs typeface="+mj-cs"/>
              </a:rPr>
              <a:t>University of Cincinnati </a:t>
            </a:r>
          </a:p>
        </p:txBody>
      </p:sp>
      <p:pic>
        <p:nvPicPr>
          <p:cNvPr id="10" name="Picture 2" descr="University of Cincinnati Logo PNG Vector (CDR) Free Download">
            <a:extLst>
              <a:ext uri="{FF2B5EF4-FFF2-40B4-BE49-F238E27FC236}">
                <a16:creationId xmlns:a16="http://schemas.microsoft.com/office/drawing/2014/main" id="{FF55DEFA-53C4-7650-AE4D-BFFB466FC3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2250" y="128330"/>
            <a:ext cx="1725311" cy="8339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0BD20F53-3900-989A-7BBD-667F3D3B8042}"/>
              </a:ext>
            </a:extLst>
          </p:cNvPr>
          <p:cNvPicPr>
            <a:picLocks noChangeAspect="1"/>
          </p:cNvPicPr>
          <p:nvPr/>
        </p:nvPicPr>
        <p:blipFill>
          <a:blip r:embed="rId6"/>
          <a:stretch>
            <a:fillRect/>
          </a:stretch>
        </p:blipFill>
        <p:spPr>
          <a:xfrm>
            <a:off x="449379" y="1190466"/>
            <a:ext cx="4735726" cy="3630724"/>
          </a:xfrm>
          <a:prstGeom prst="rect">
            <a:avLst/>
          </a:prstGeom>
          <a:ln w="25400">
            <a:solidFill>
              <a:schemeClr val="accent5"/>
            </a:solidFill>
          </a:ln>
        </p:spPr>
      </p:pic>
      <p:sp>
        <p:nvSpPr>
          <p:cNvPr id="17" name="TextBox 16">
            <a:extLst>
              <a:ext uri="{FF2B5EF4-FFF2-40B4-BE49-F238E27FC236}">
                <a16:creationId xmlns:a16="http://schemas.microsoft.com/office/drawing/2014/main" id="{60C8E10D-DB86-1CF4-39BC-8110C3147034}"/>
              </a:ext>
            </a:extLst>
          </p:cNvPr>
          <p:cNvSpPr txBox="1"/>
          <p:nvPr/>
        </p:nvSpPr>
        <p:spPr>
          <a:xfrm>
            <a:off x="5392849" y="1168501"/>
            <a:ext cx="3229846" cy="2077492"/>
          </a:xfrm>
          <a:prstGeom prst="rect">
            <a:avLst/>
          </a:prstGeom>
          <a:solidFill>
            <a:schemeClr val="accent5"/>
          </a:solidFill>
        </p:spPr>
        <p:txBody>
          <a:bodyPr wrap="square" rtlCol="0">
            <a:spAutoFit/>
          </a:bodyPr>
          <a:lstStyle/>
          <a:p>
            <a:pPr algn="ctr">
              <a:spcBef>
                <a:spcPts val="600"/>
              </a:spcBef>
            </a:pPr>
            <a:r>
              <a:rPr lang="en-US" sz="1000" b="1" dirty="0"/>
              <a:t>Technology (funded by AFOSR DURIP)</a:t>
            </a:r>
          </a:p>
          <a:p>
            <a:pPr marL="91440" indent="-91440">
              <a:spcBef>
                <a:spcPts val="200"/>
              </a:spcBef>
              <a:buFont typeface="Wingdings" panose="05000000000000000000" pitchFamily="2" charset="2"/>
              <a:buChar char="§"/>
            </a:pPr>
            <a:r>
              <a:rPr lang="en-US" sz="900" dirty="0"/>
              <a:t>Unique method of physically rendering accurate and fully controllable 3D tumbling (3-axis rotation) motion.</a:t>
            </a:r>
          </a:p>
          <a:p>
            <a:pPr marL="91440" indent="-91440">
              <a:spcBef>
                <a:spcPts val="200"/>
              </a:spcBef>
              <a:buFont typeface="Wingdings" panose="05000000000000000000" pitchFamily="2" charset="2"/>
              <a:buChar char="§"/>
            </a:pPr>
            <a:r>
              <a:rPr lang="en-US" sz="900" dirty="0"/>
              <a:t>Hardware-in-the-loop (real-time) dynamic simulation </a:t>
            </a:r>
          </a:p>
          <a:p>
            <a:pPr marL="91440" indent="-91440">
              <a:spcBef>
                <a:spcPts val="200"/>
              </a:spcBef>
              <a:buFont typeface="Wingdings" panose="05000000000000000000" pitchFamily="2" charset="2"/>
              <a:buChar char="§"/>
            </a:pPr>
            <a:r>
              <a:rPr lang="en-US" sz="900" dirty="0"/>
              <a:t>Method to test multi-robot/spacecraft dynamic behavior for team co-operation for RPO tasks.</a:t>
            </a:r>
            <a:endParaRPr lang="en-US" sz="900" b="1" dirty="0"/>
          </a:p>
          <a:p>
            <a:pPr algn="ctr">
              <a:spcBef>
                <a:spcPts val="0"/>
              </a:spcBef>
            </a:pPr>
            <a:r>
              <a:rPr lang="en-US" sz="1000" b="1" dirty="0"/>
              <a:t>Benefits</a:t>
            </a:r>
            <a:endParaRPr lang="en-US" sz="1000" dirty="0"/>
          </a:p>
          <a:p>
            <a:pPr marL="91440" indent="-91440">
              <a:spcBef>
                <a:spcPts val="200"/>
              </a:spcBef>
              <a:buFont typeface="Wingdings" panose="05000000000000000000" pitchFamily="2" charset="2"/>
              <a:buChar char="§"/>
            </a:pPr>
            <a:r>
              <a:rPr lang="en-US" sz="900" dirty="0"/>
              <a:t>Allows to test RPO operations around a noncooperative client in a fully-controlled and repeatable environment, which are otherwise difficult to do with ground-based facilities.</a:t>
            </a:r>
          </a:p>
          <a:p>
            <a:pPr marL="91440" indent="-91440">
              <a:spcBef>
                <a:spcPts val="200"/>
              </a:spcBef>
              <a:buFont typeface="Wingdings" panose="05000000000000000000" pitchFamily="2" charset="2"/>
              <a:buChar char="§"/>
            </a:pPr>
            <a:r>
              <a:rPr lang="en-US" sz="900" dirty="0"/>
              <a:t>Allows to view and test dynamic behavior of swarm operations.</a:t>
            </a:r>
          </a:p>
          <a:p>
            <a:pPr marL="91440" indent="-91440">
              <a:spcBef>
                <a:spcPts val="200"/>
              </a:spcBef>
              <a:buFont typeface="Wingdings" panose="05000000000000000000" pitchFamily="2" charset="2"/>
              <a:buChar char="§"/>
            </a:pPr>
            <a:r>
              <a:rPr lang="en-US" sz="900" dirty="0"/>
              <a:t>Allows to test real sensors and other hardware in an integrated system as they are operated in orbit.</a:t>
            </a:r>
          </a:p>
        </p:txBody>
      </p:sp>
      <p:sp>
        <p:nvSpPr>
          <p:cNvPr id="2" name="TextBox 1">
            <a:extLst>
              <a:ext uri="{FF2B5EF4-FFF2-40B4-BE49-F238E27FC236}">
                <a16:creationId xmlns:a16="http://schemas.microsoft.com/office/drawing/2014/main" id="{EC63A1C5-55AC-2391-E99D-F1F135919C6A}"/>
              </a:ext>
            </a:extLst>
          </p:cNvPr>
          <p:cNvSpPr txBox="1"/>
          <p:nvPr/>
        </p:nvSpPr>
        <p:spPr>
          <a:xfrm>
            <a:off x="1177744" y="679162"/>
            <a:ext cx="6034506" cy="369332"/>
          </a:xfrm>
          <a:prstGeom prst="rect">
            <a:avLst/>
          </a:prstGeom>
          <a:noFill/>
        </p:spPr>
        <p:txBody>
          <a:bodyPr wrap="square" rtlCol="0">
            <a:spAutoFit/>
          </a:bodyPr>
          <a:lstStyle/>
          <a:p>
            <a:r>
              <a:rPr lang="en-US" dirty="0">
                <a:solidFill>
                  <a:schemeClr val="bg1"/>
                </a:solidFill>
              </a:rPr>
              <a:t>Intelligent Robotics and Autonomous System Lab</a:t>
            </a:r>
            <a:r>
              <a:rPr lang="en-US" sz="1800" dirty="0">
                <a:solidFill>
                  <a:schemeClr val="bg1"/>
                </a:solidFill>
              </a:rPr>
              <a:t>, </a:t>
            </a:r>
            <a:r>
              <a:rPr lang="en-US" sz="1600" dirty="0">
                <a:solidFill>
                  <a:schemeClr val="bg1"/>
                </a:solidFill>
              </a:rPr>
              <a:t>513-556-3684</a:t>
            </a:r>
            <a:endParaRPr lang="en-US" dirty="0">
              <a:solidFill>
                <a:schemeClr val="bg1"/>
              </a:solidFill>
            </a:endParaRPr>
          </a:p>
        </p:txBody>
      </p:sp>
      <p:pic>
        <p:nvPicPr>
          <p:cNvPr id="13" name="HIL Tumbling satellite Small">
            <a:hlinkClick r:id="" action="ppaction://media"/>
            <a:extLst>
              <a:ext uri="{FF2B5EF4-FFF2-40B4-BE49-F238E27FC236}">
                <a16:creationId xmlns:a16="http://schemas.microsoft.com/office/drawing/2014/main" id="{3663D2E9-6E34-C307-2786-6B6B9AEC421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752092" y="3308795"/>
            <a:ext cx="2511360" cy="1504935"/>
          </a:xfrm>
          <a:prstGeom prst="rect">
            <a:avLst/>
          </a:prstGeom>
        </p:spPr>
      </p:pic>
      <p:sp>
        <p:nvSpPr>
          <p:cNvPr id="6" name="Title 1">
            <a:extLst>
              <a:ext uri="{FF2B5EF4-FFF2-40B4-BE49-F238E27FC236}">
                <a16:creationId xmlns:a16="http://schemas.microsoft.com/office/drawing/2014/main" id="{A82FF055-CA6A-FE90-F6ED-60FB27CE7675}"/>
              </a:ext>
            </a:extLst>
          </p:cNvPr>
          <p:cNvSpPr txBox="1">
            <a:spLocks/>
          </p:cNvSpPr>
          <p:nvPr/>
        </p:nvSpPr>
        <p:spPr>
          <a:xfrm>
            <a:off x="843473" y="-9305"/>
            <a:ext cx="1785552" cy="545197"/>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b="1" kern="1200">
                <a:solidFill>
                  <a:schemeClr val="bg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 sz="1800" b="0" i="0" u="none" strike="noStrike" kern="1200" cap="none" spc="0" normalizeH="0" baseline="0" noProof="0" dirty="0">
                <a:ln>
                  <a:noFill/>
                </a:ln>
                <a:solidFill>
                  <a:prstClr val="white"/>
                </a:solidFill>
                <a:effectLst/>
                <a:uLnTx/>
                <a:uFillTx/>
                <a:latin typeface="Calibri"/>
                <a:ea typeface="+mj-lt"/>
                <a:cs typeface="Calibri"/>
              </a:rPr>
              <a:t>USSF SSTI2</a:t>
            </a:r>
            <a:endParaRPr kumimoji="0" lang="en-US" sz="2400" b="0" i="0" u="none" strike="noStrike" kern="1200" cap="none" spc="0" normalizeH="0" baseline="0" noProof="0" dirty="0">
              <a:ln>
                <a:noFill/>
              </a:ln>
              <a:solidFill>
                <a:prstClr val="white"/>
              </a:solidFill>
              <a:effectLst/>
              <a:uLnTx/>
              <a:uFillTx/>
              <a:latin typeface="Calibri"/>
              <a:ea typeface="+mj-ea"/>
              <a:cs typeface="+mj-cs"/>
            </a:endParaRPr>
          </a:p>
        </p:txBody>
      </p:sp>
    </p:spTree>
    <p:extLst>
      <p:ext uri="{BB962C8B-B14F-4D97-AF65-F5344CB8AC3E}">
        <p14:creationId xmlns:p14="http://schemas.microsoft.com/office/powerpoint/2010/main" val="1663697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5AE11780-95B2-C318-F06A-3374B7B5D2CB}"/>
              </a:ext>
            </a:extLst>
          </p:cNvPr>
          <p:cNvSpPr>
            <a:spLocks noGrp="1" noChangeArrowheads="1"/>
          </p:cNvSpPr>
          <p:nvPr>
            <p:ph type="title"/>
          </p:nvPr>
        </p:nvSpPr>
        <p:spPr>
          <a:xfrm>
            <a:off x="1752734" y="319945"/>
            <a:ext cx="5494677" cy="651426"/>
          </a:xfrm>
        </p:spPr>
        <p:txBody>
          <a:bodyPr>
            <a:normAutofit fontScale="90000"/>
          </a:bodyPr>
          <a:lstStyle/>
          <a:p>
            <a:pPr algn="ctr"/>
            <a:r>
              <a:rPr lang="en-US" altLang="en-US" dirty="0"/>
              <a:t>Project Deliverables (TRL#, Dates)</a:t>
            </a:r>
          </a:p>
        </p:txBody>
      </p:sp>
      <p:pic>
        <p:nvPicPr>
          <p:cNvPr id="2" name="Picture 2" descr="University of Cincinnati Logo PNG Vector (CDR) Free Download">
            <a:extLst>
              <a:ext uri="{FF2B5EF4-FFF2-40B4-BE49-F238E27FC236}">
                <a16:creationId xmlns:a16="http://schemas.microsoft.com/office/drawing/2014/main" id="{4F4895D3-8CEE-1BC5-073C-A58504C708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0796" y="137471"/>
            <a:ext cx="1725311" cy="8339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
            <a:extLst>
              <a:ext uri="{FF2B5EF4-FFF2-40B4-BE49-F238E27FC236}">
                <a16:creationId xmlns:a16="http://schemas.microsoft.com/office/drawing/2014/main" id="{D2CFE7CD-50F0-407D-A75A-4FB577D20C14}"/>
              </a:ext>
            </a:extLst>
          </p:cNvPr>
          <p:cNvSpPr>
            <a:spLocks noChangeArrowheads="1"/>
          </p:cNvSpPr>
          <p:nvPr/>
        </p:nvSpPr>
        <p:spPr bwMode="auto">
          <a:xfrm>
            <a:off x="7677188" y="-284693"/>
            <a:ext cx="1466812" cy="56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prstClr val="white"/>
                </a:solidFill>
                <a:effectLst/>
                <a:uLnTx/>
                <a:uFillTx/>
                <a:latin typeface="Arial" panose="020B0604020202020204" pitchFamily="34" charset="0"/>
                <a:ea typeface="inherit"/>
                <a:cs typeface="+mn-cs"/>
              </a:rPr>
              <a:t>rajnikant.sharma@us.af.mil&gt;</a:t>
            </a:r>
            <a:endParaRPr kumimoji="0" lang="en-US" altLang="en-US" sz="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a:p>
            <a:pPr marL="0" marR="0" lvl="0" indent="0" algn="r" defTabSz="914400" rtl="0" eaLnBrk="0" fontAlgn="base" latinLnBrk="0" hangingPunct="0">
              <a:lnSpc>
                <a:spcPct val="100000"/>
              </a:lnSpc>
              <a:spcBef>
                <a:spcPct val="0"/>
              </a:spcBef>
              <a:spcAft>
                <a:spcPct val="0"/>
              </a:spcAft>
              <a:buClrTx/>
              <a:buSzTx/>
              <a:buFontTx/>
              <a:buNone/>
              <a:tabLst/>
              <a:defRPr/>
            </a:pPr>
            <a:br>
              <a:rPr kumimoji="0" lang="en-US" altLang="en-US" sz="1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endParaRPr kumimoji="0" lang="en-U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11" name="Content Placeholder 2">
            <a:extLst>
              <a:ext uri="{FF2B5EF4-FFF2-40B4-BE49-F238E27FC236}">
                <a16:creationId xmlns:a16="http://schemas.microsoft.com/office/drawing/2014/main" id="{1AD063FA-7920-2D01-386A-6C9863BE2FF9}"/>
              </a:ext>
            </a:extLst>
          </p:cNvPr>
          <p:cNvSpPr txBox="1">
            <a:spLocks/>
          </p:cNvSpPr>
          <p:nvPr/>
        </p:nvSpPr>
        <p:spPr>
          <a:xfrm>
            <a:off x="224698" y="1271941"/>
            <a:ext cx="8797736" cy="2398099"/>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24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bg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bg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bg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74320" marR="0" lvl="0" indent="-274320" algn="l" defTabSz="457200" rtl="0" eaLnBrk="1" fontAlgn="auto" latinLnBrk="0" hangingPunct="1">
              <a:lnSpc>
                <a:spcPct val="110000"/>
              </a:lnSpc>
              <a:spcBef>
                <a:spcPct val="20000"/>
              </a:spcBef>
              <a:spcAft>
                <a:spcPts val="0"/>
              </a:spcAft>
              <a:buClrTx/>
              <a:buSzTx/>
              <a:buFont typeface="Wingdings" panose="05000000000000000000" pitchFamily="2" charset="2"/>
              <a:buChar char="§"/>
              <a:tabLst/>
              <a:defRPr/>
            </a:pPr>
            <a:r>
              <a:rPr lang="en-US" sz="1600" b="1" dirty="0">
                <a:solidFill>
                  <a:prstClr val="white"/>
                </a:solidFill>
                <a:latin typeface="Calibri"/>
              </a:rPr>
              <a:t>Concepts</a:t>
            </a:r>
            <a:r>
              <a:rPr kumimoji="0" lang="en-US" sz="1600" b="1" i="0" u="none" strike="noStrike" kern="1200" cap="none" spc="0" normalizeH="0" baseline="0" noProof="0" dirty="0">
                <a:ln>
                  <a:noFill/>
                </a:ln>
                <a:solidFill>
                  <a:prstClr val="white"/>
                </a:solidFill>
                <a:effectLst/>
                <a:uLnTx/>
                <a:uFillTx/>
                <a:latin typeface="Calibri"/>
                <a:ea typeface="+mn-ea"/>
                <a:cs typeface="+mn-cs"/>
              </a:rPr>
              <a:t> of novel robotic servicing system and anticipated use cases (2025)</a:t>
            </a:r>
          </a:p>
          <a:p>
            <a:pPr marL="274320" marR="0" lvl="0" indent="-274320" algn="l" defTabSz="457200" rtl="0" eaLnBrk="1" fontAlgn="auto" latinLnBrk="0" hangingPunct="1">
              <a:lnSpc>
                <a:spcPct val="110000"/>
              </a:lnSpc>
              <a:spcBef>
                <a:spcPts val="900"/>
              </a:spcBef>
              <a:spcAft>
                <a:spcPts val="0"/>
              </a:spcAft>
              <a:buClrTx/>
              <a:buSzTx/>
              <a:buFont typeface="Wingdings" panose="05000000000000000000" pitchFamily="2" charset="2"/>
              <a:buChar char="§"/>
              <a:tabLst/>
              <a:defRPr/>
            </a:pPr>
            <a:r>
              <a:rPr lang="en-US" sz="1600" b="1" dirty="0">
                <a:solidFill>
                  <a:prstClr val="white"/>
                </a:solidFill>
                <a:latin typeface="Calibri"/>
              </a:rPr>
              <a:t>Feasibility study of the use cases including </a:t>
            </a:r>
            <a:r>
              <a:rPr lang="en-US" sz="1600" b="1" dirty="0" err="1">
                <a:solidFill>
                  <a:prstClr val="white"/>
                </a:solidFill>
                <a:latin typeface="Calibri"/>
              </a:rPr>
              <a:t>ConOps</a:t>
            </a:r>
            <a:r>
              <a:rPr lang="en-US" sz="1600" b="1" dirty="0">
                <a:solidFill>
                  <a:prstClr val="white"/>
                </a:solidFill>
                <a:latin typeface="Calibri"/>
              </a:rPr>
              <a:t> and driving requirements (TRL3, 2026)</a:t>
            </a: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a:p>
            <a:pPr marL="274320" marR="0" lvl="0" indent="-274320" algn="l" defTabSz="457200" rtl="0" eaLnBrk="1" fontAlgn="auto" latinLnBrk="0" hangingPunct="1">
              <a:lnSpc>
                <a:spcPct val="110000"/>
              </a:lnSpc>
              <a:spcBef>
                <a:spcPts val="900"/>
              </a:spcBef>
              <a:spcAft>
                <a:spcPts val="0"/>
              </a:spcAft>
              <a:buClrTx/>
              <a:buSzTx/>
              <a:buFont typeface="Wingdings" panose="05000000000000000000" pitchFamily="2" charset="2"/>
              <a:buChar char="§"/>
              <a:tabLst/>
              <a:defRPr/>
            </a:pPr>
            <a:r>
              <a:rPr lang="en-US" sz="1600" b="1" dirty="0">
                <a:solidFill>
                  <a:prstClr val="white"/>
                </a:solidFill>
                <a:latin typeface="Calibri"/>
              </a:rPr>
              <a:t>Hardware-in-the-loop simulation-based testbed for testing challenging operations (TRL4, 2027)  </a:t>
            </a:r>
          </a:p>
          <a:p>
            <a:pPr marL="274320" marR="0" lvl="0" indent="-274320" algn="l" defTabSz="457200" rtl="0" eaLnBrk="1" fontAlgn="auto" latinLnBrk="0" hangingPunct="1">
              <a:lnSpc>
                <a:spcPct val="110000"/>
              </a:lnSpc>
              <a:spcBef>
                <a:spcPts val="900"/>
              </a:spcBef>
              <a:spcAft>
                <a:spcPts val="0"/>
              </a:spcAft>
              <a:buClrTx/>
              <a:buSzTx/>
              <a:buFont typeface="Wingdings" panose="05000000000000000000" pitchFamily="2" charset="2"/>
              <a:buChar char="§"/>
              <a:tabLst/>
              <a:defRPr/>
            </a:pPr>
            <a:r>
              <a:rPr lang="en-US" sz="1600" b="1" dirty="0">
                <a:solidFill>
                  <a:prstClr val="white"/>
                </a:solidFill>
                <a:latin typeface="Calibri"/>
              </a:rPr>
              <a:t>New enabling</a:t>
            </a:r>
            <a:r>
              <a:rPr kumimoji="0" lang="en-US" sz="1600" b="1" i="0" u="none" strike="noStrike" kern="1200" cap="none" spc="0" normalizeH="0" baseline="0" noProof="0" dirty="0">
                <a:ln>
                  <a:noFill/>
                </a:ln>
                <a:solidFill>
                  <a:prstClr val="white"/>
                </a:solidFill>
                <a:effectLst/>
                <a:uLnTx/>
                <a:uFillTx/>
                <a:latin typeface="Calibri"/>
                <a:ea typeface="+mn-ea"/>
                <a:cs typeface="+mn-cs"/>
              </a:rPr>
              <a:t> robotic technologies for operations of the proposed servicing system (TRL4/5, 2025-2028)</a:t>
            </a:r>
          </a:p>
          <a:p>
            <a:pPr marL="274320" marR="0" lvl="0" indent="-274320" algn="l" defTabSz="457200" rtl="0" eaLnBrk="1" fontAlgn="auto" latinLnBrk="0" hangingPunct="1">
              <a:lnSpc>
                <a:spcPct val="110000"/>
              </a:lnSpc>
              <a:spcBef>
                <a:spcPts val="900"/>
              </a:spcBef>
              <a:spcAft>
                <a:spcPts val="0"/>
              </a:spcAft>
              <a:buClrTx/>
              <a:buSzTx/>
              <a:buFont typeface="Wingdings" panose="05000000000000000000" pitchFamily="2" charset="2"/>
              <a:buChar char="§"/>
              <a:tabLst/>
              <a:defRPr/>
            </a:pPr>
            <a:r>
              <a:rPr lang="en-US" sz="1600" b="1" dirty="0">
                <a:solidFill>
                  <a:prstClr val="white"/>
                </a:solidFill>
                <a:latin typeface="Calibri"/>
              </a:rPr>
              <a:t>Lab-based demonstrations and datasets from studying the new technologies (TRL4/5, 2028-2029)</a:t>
            </a:r>
          </a:p>
          <a:p>
            <a:pPr marL="274320" marR="0" lvl="0" indent="-274320" algn="l" defTabSz="457200" rtl="0" eaLnBrk="1" fontAlgn="auto" latinLnBrk="0" hangingPunct="1">
              <a:lnSpc>
                <a:spcPct val="110000"/>
              </a:lnSpc>
              <a:spcBef>
                <a:spcPts val="900"/>
              </a:spcBef>
              <a:spcAft>
                <a:spcPts val="0"/>
              </a:spcAft>
              <a:buClrTx/>
              <a:buSzTx/>
              <a:buFont typeface="Wingdings" panose="05000000000000000000" pitchFamily="2" charset="2"/>
              <a:buChar char="§"/>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Designs and software for transition to AFRL and industry (TRL4/5, 2028-2029)</a:t>
            </a:r>
          </a:p>
          <a:p>
            <a:pPr marL="274320" marR="0" lvl="0" indent="-274320" algn="l" defTabSz="457200" rtl="0" eaLnBrk="1" fontAlgn="auto" latinLnBrk="0" hangingPunct="1">
              <a:lnSpc>
                <a:spcPct val="110000"/>
              </a:lnSpc>
              <a:spcBef>
                <a:spcPts val="900"/>
              </a:spcBef>
              <a:spcAft>
                <a:spcPts val="0"/>
              </a:spcAft>
              <a:buClrTx/>
              <a:buSzTx/>
              <a:buFont typeface="Wingdings" panose="05000000000000000000" pitchFamily="2" charset="2"/>
              <a:buChar char="§"/>
              <a:tabLst/>
              <a:defRPr/>
            </a:pPr>
            <a:r>
              <a:rPr lang="en-US" sz="1600" b="1" dirty="0">
                <a:solidFill>
                  <a:prstClr val="white"/>
                </a:solidFill>
                <a:latin typeface="Calibri"/>
              </a:rPr>
              <a:t>Trained students in all degree levels</a:t>
            </a:r>
            <a:endParaRPr kumimoji="0" lang="en-US" sz="1600" b="1" i="0" u="none" strike="noStrike" kern="1200" cap="none" spc="0" normalizeH="0" baseline="0" noProof="0" dirty="0">
              <a:ln>
                <a:noFill/>
              </a:ln>
              <a:solidFill>
                <a:prstClr val="white"/>
              </a:solidFill>
              <a:effectLst/>
              <a:uLnTx/>
              <a:uFillTx/>
              <a:latin typeface="Calibri"/>
              <a:ea typeface="+mn-ea"/>
              <a:cs typeface="+mn-cs"/>
            </a:endParaRPr>
          </a:p>
        </p:txBody>
      </p:sp>
      <p:sp>
        <p:nvSpPr>
          <p:cNvPr id="3" name="Title 1">
            <a:extLst>
              <a:ext uri="{FF2B5EF4-FFF2-40B4-BE49-F238E27FC236}">
                <a16:creationId xmlns:a16="http://schemas.microsoft.com/office/drawing/2014/main" id="{4079506D-2A59-A486-9FC9-79A885048560}"/>
              </a:ext>
            </a:extLst>
          </p:cNvPr>
          <p:cNvSpPr txBox="1">
            <a:spLocks/>
          </p:cNvSpPr>
          <p:nvPr/>
        </p:nvSpPr>
        <p:spPr>
          <a:xfrm>
            <a:off x="843473" y="-9305"/>
            <a:ext cx="1785552" cy="545197"/>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b="1" kern="1200">
                <a:solidFill>
                  <a:schemeClr val="bg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 sz="1800" b="0" i="0" u="none" strike="noStrike" kern="1200" cap="none" spc="0" normalizeH="0" baseline="0" noProof="0" dirty="0">
                <a:ln>
                  <a:noFill/>
                </a:ln>
                <a:solidFill>
                  <a:prstClr val="white"/>
                </a:solidFill>
                <a:effectLst/>
                <a:uLnTx/>
                <a:uFillTx/>
                <a:latin typeface="Calibri"/>
                <a:ea typeface="+mj-lt"/>
                <a:cs typeface="Calibri"/>
              </a:rPr>
              <a:t>USSF SSTI2</a:t>
            </a:r>
            <a:endParaRPr kumimoji="0" lang="en-US" sz="2400" b="0" i="0" u="none" strike="noStrike" kern="1200" cap="none" spc="0" normalizeH="0" baseline="0" noProof="0" dirty="0">
              <a:ln>
                <a:noFill/>
              </a:ln>
              <a:solidFill>
                <a:prstClr val="white"/>
              </a:solidFill>
              <a:effectLst/>
              <a:uLnTx/>
              <a:uFillTx/>
              <a:latin typeface="Calibri"/>
              <a:ea typeface="+mj-ea"/>
              <a:cs typeface="+mj-cs"/>
            </a:endParaRPr>
          </a:p>
        </p:txBody>
      </p:sp>
    </p:spTree>
    <p:extLst>
      <p:ext uri="{BB962C8B-B14F-4D97-AF65-F5344CB8AC3E}">
        <p14:creationId xmlns:p14="http://schemas.microsoft.com/office/powerpoint/2010/main" val="3348668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USAF(Unclas)">
  <a:themeElements>
    <a:clrScheme name="USAF(Uncla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USAF(Uncla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defRPr>
        </a:defPPr>
      </a:lstStyle>
    </a:lnDef>
  </a:objectDefaults>
  <a:extraClrSchemeLst>
    <a:extraClrScheme>
      <a:clrScheme name="USAF(Uncla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AF(Uncla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AF(Uncla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AF(Uncla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AF(Uncla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AF(Uncla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AF(Uncla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74C282B12C7724ABBEA6F277C13FA17" ma:contentTypeVersion="17" ma:contentTypeDescription="Create a new document." ma:contentTypeScope="" ma:versionID="4a2592096110592232b9dea51d09588e">
  <xsd:schema xmlns:xsd="http://www.w3.org/2001/XMLSchema" xmlns:xs="http://www.w3.org/2001/XMLSchema" xmlns:p="http://schemas.microsoft.com/office/2006/metadata/properties" xmlns:ns1="http://schemas.microsoft.com/sharepoint/v3" xmlns:ns3="7c315c0b-b8e8-4b33-9195-2634b2c91be5" xmlns:ns4="747229b7-093f-44b1-a043-4f9fc1a40b1b" targetNamespace="http://schemas.microsoft.com/office/2006/metadata/properties" ma:root="true" ma:fieldsID="5a75804fde9b7ce0838ef4c2a02e0156" ns1:_="" ns3:_="" ns4:_="">
    <xsd:import namespace="http://schemas.microsoft.com/sharepoint/v3"/>
    <xsd:import namespace="7c315c0b-b8e8-4b33-9195-2634b2c91be5"/>
    <xsd:import namespace="747229b7-093f-44b1-a043-4f9fc1a40b1b"/>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_activity" minOccurs="0"/>
                <xsd:element ref="ns3:MediaServiceDateTaken" minOccurs="0"/>
                <xsd:element ref="ns1:_ip_UnifiedCompliancePolicyProperties" minOccurs="0"/>
                <xsd:element ref="ns1:_ip_UnifiedCompliancePolicyUIAction" minOccurs="0"/>
                <xsd:element ref="ns3:MediaServiceObjectDetectorVersions" minOccurs="0"/>
                <xsd:element ref="ns3:MediaLengthInSeconds" minOccurs="0"/>
                <xsd:element ref="ns3:MediaServiceSearchPropertie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c315c0b-b8e8-4b33-9195-2634b2c91b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_activity" ma:index="17" nillable="true" ma:displayName="_activity" ma:hidden="true" ma:internalName="_activity">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47229b7-093f-44b1-a043-4f9fc1a40b1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_activity xmlns="7c315c0b-b8e8-4b33-9195-2634b2c91be5" xsi:nil="true"/>
  </documentManagement>
</p:properties>
</file>

<file path=customXml/itemProps1.xml><?xml version="1.0" encoding="utf-8"?>
<ds:datastoreItem xmlns:ds="http://schemas.openxmlformats.org/officeDocument/2006/customXml" ds:itemID="{A298E7DD-A9D9-4B15-87A2-3511B2CB62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c315c0b-b8e8-4b33-9195-2634b2c91be5"/>
    <ds:schemaRef ds:uri="747229b7-093f-44b1-a043-4f9fc1a40b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B473C3A-C3EE-45A7-B620-1A3B46B05E9D}">
  <ds:schemaRefs>
    <ds:schemaRef ds:uri="http://schemas.microsoft.com/sharepoint/v3/contenttype/forms"/>
  </ds:schemaRefs>
</ds:datastoreItem>
</file>

<file path=customXml/itemProps3.xml><?xml version="1.0" encoding="utf-8"?>
<ds:datastoreItem xmlns:ds="http://schemas.openxmlformats.org/officeDocument/2006/customXml" ds:itemID="{F7D06783-A674-471A-8CAF-288E1EE475C3}">
  <ds:schemaRefs>
    <ds:schemaRef ds:uri="http://schemas.microsoft.com/office/2006/documentManagement/types"/>
    <ds:schemaRef ds:uri="http://purl.org/dc/terms/"/>
    <ds:schemaRef ds:uri="http://schemas.microsoft.com/office/2006/metadata/properties"/>
    <ds:schemaRef ds:uri="http://schemas.microsoft.com/sharepoint/v3"/>
    <ds:schemaRef ds:uri="http://purl.org/dc/elements/1.1/"/>
    <ds:schemaRef ds:uri="http://purl.org/dc/dcmitype/"/>
    <ds:schemaRef ds:uri="7c315c0b-b8e8-4b33-9195-2634b2c91be5"/>
    <ds:schemaRef ds:uri="http://schemas.microsoft.com/office/infopath/2007/PartnerControls"/>
    <ds:schemaRef ds:uri="http://schemas.openxmlformats.org/package/2006/metadata/core-properties"/>
    <ds:schemaRef ds:uri="747229b7-093f-44b1-a043-4f9fc1a40b1b"/>
    <ds:schemaRef ds:uri="http://www.w3.org/XML/1998/namespace"/>
  </ds:schemaRefs>
</ds:datastoreItem>
</file>

<file path=docMetadata/LabelInfo.xml><?xml version="1.0" encoding="utf-8"?>
<clbl:labelList xmlns:clbl="http://schemas.microsoft.com/office/2020/mipLabelMetadata">
  <clbl:label id="{8331b18d-2d87-48ef-a35f-ac8818ebf9b4}" enabled="0" method="" siteId="{8331b18d-2d87-48ef-a35f-ac8818ebf9b4}" removed="1"/>
</clbl:labelList>
</file>

<file path=docProps/app.xml><?xml version="1.0" encoding="utf-8"?>
<Properties xmlns="http://schemas.openxmlformats.org/officeDocument/2006/extended-properties" xmlns:vt="http://schemas.openxmlformats.org/officeDocument/2006/docPropsVTypes">
  <TotalTime>2393</TotalTime>
  <Words>1248</Words>
  <Application>Microsoft Office PowerPoint</Application>
  <PresentationFormat>On-screen Show (16:9)</PresentationFormat>
  <Paragraphs>106</Paragraphs>
  <Slides>5</Slides>
  <Notes>5</Notes>
  <HiddenSlides>0</HiddenSlides>
  <MMClips>1</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5</vt:i4>
      </vt:variant>
    </vt:vector>
  </HeadingPairs>
  <TitlesOfParts>
    <vt:vector size="15" baseType="lpstr">
      <vt:lpstr>Arial</vt:lpstr>
      <vt:lpstr>Avenir Book</vt:lpstr>
      <vt:lpstr>Calibri</vt:lpstr>
      <vt:lpstr>Helvetica Neue</vt:lpstr>
      <vt:lpstr>Segoe UI</vt:lpstr>
      <vt:lpstr>Wingdings</vt:lpstr>
      <vt:lpstr>2_Office Theme</vt:lpstr>
      <vt:lpstr>1_USAF(Unclas)</vt:lpstr>
      <vt:lpstr>Office Theme</vt:lpstr>
      <vt:lpstr>3_Office Theme</vt:lpstr>
      <vt:lpstr>PowerPoint Presentation</vt:lpstr>
      <vt:lpstr>PowerPoint Presentation</vt:lpstr>
      <vt:lpstr>PowerPoint Presentation</vt:lpstr>
      <vt:lpstr>PowerPoint Presentation</vt:lpstr>
      <vt:lpstr>Project Deliverables (TRL#, Dates)</vt:lpstr>
    </vt:vector>
  </TitlesOfParts>
  <Manager>maj mason phelps</Manager>
  <Company>hq afspc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afspc cc air university sep2018 | r1</dc:title>
  <dc:subject>project static briefing</dc:subject>
  <dc:creator>White, Romeo</dc:creator>
  <cp:keywords/>
  <dc:description/>
  <cp:lastModifiedBy>Ma, Ou (maou)</cp:lastModifiedBy>
  <cp:revision>9</cp:revision>
  <cp:lastPrinted>2020-02-24T20:30:45Z</cp:lastPrinted>
  <dcterms:created xsi:type="dcterms:W3CDTF">2015-03-27T22:19:47Z</dcterms:created>
  <dcterms:modified xsi:type="dcterms:W3CDTF">2024-10-02T23:52:56Z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0x010100374C282B12C7724ABBEA6F277C13FA17</vt:lpwstr>
  </property>
  <property fmtid="{D5CDD505-2E9C-101B-9397-08002B2CF9AE}" pid="3" name="MediaServiceImageTags">
    <vt:lpwstr/>
  </property>
</Properties>
</file>